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256" r:id="rId3"/>
    <p:sldId id="261" r:id="rId4"/>
    <p:sldId id="262" r:id="rId5"/>
    <p:sldId id="260" r:id="rId6"/>
    <p:sldId id="259" r:id="rId7"/>
    <p:sldId id="265" r:id="rId8"/>
    <p:sldId id="267" r:id="rId9"/>
    <p:sldId id="263" r:id="rId10"/>
    <p:sldId id="264" r:id="rId11"/>
    <p:sldId id="3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7F96-CFEF-93C5-ED5D-E656A02B8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8F5F2-6B86-3632-BD8E-94D584095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2C6CE-8547-7229-9270-7F2EFFC5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22A9E-87D2-2AB1-B71C-F9F95104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1C47-1ADF-ABB3-B00F-A26E3723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8735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26CF7-3E23-9FFB-5935-5594BCFE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ADD43-0022-2291-84C5-F898B9D42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9EEFC-83C2-644A-AD77-D9EED5F9C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32C9A-65A9-3AF4-4628-4A513D8BD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230AA-D0A2-924B-F4BE-411D53BF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68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591FE3-D3CC-39D8-6AAF-786B983AE0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33872-5075-D691-0639-5D93F6E04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C8518-6BAF-A671-1A0F-668290BC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B81CF-8AC8-B2FC-7DE2-23FEFAB0D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290E1-705A-9A91-2E7C-FA3D166E0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837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7AA1-67FD-3DEF-A577-A331E4332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BE6B0-5B5C-24E6-810C-2155D91AF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A832C-E323-8AE7-815A-25B5FB305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29F87-7933-9F0F-FCD4-176BDB941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30C1-5C51-82EC-5611-5EA9C9C1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747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2428-C9DC-5B94-BFEA-27BE3848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F2173-2F4B-38DD-53A2-BE00D315D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C5A78-72F0-FE7F-23E4-711F7B9B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AFAF6-3E75-20B9-E04F-84F9446C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972C4-CD6F-3FC2-65F2-D20D84E4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8493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F4E1-7CCF-8955-3FBC-185F4A50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C801-AFD5-70A1-A4A2-AE750203E4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C6E47-54E4-F564-4103-E135096E9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AC2B8-9A5C-7911-113F-A8F3789D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E776E-DC16-A359-D365-AA9391A8B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37A71-6F70-0BCC-35BE-8119A67D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828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087FF-3846-70F1-1BCA-1FCFE70D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1F6555-9C07-7AC0-6F52-7EB89AC85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37776-9B6C-02A8-1C6C-69AE39858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A9535F-FAD1-A15C-A6FB-AAC6E1201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9B3DC-7B2E-9EA2-C1EA-31D3F0167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0EE549-E8BA-C1D5-B03A-2A638A1A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ED0DE-8F68-F83C-32D5-9B5B674E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76BA71-8003-B472-0EFA-A44548DD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913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D30F-40CC-BC4C-FB54-14CBAAD2B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2CD690-2D24-0669-4C66-FAA9A230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3BCEA-F8A6-955D-EA8C-5A6F787B0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0019B-32A4-D2A7-87BB-1B6642E98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734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20ED3-9312-D4C3-9D87-16BB8B18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16A91E-3563-0F14-9FC8-69BB0CDC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E168-DDF6-8F2A-04F2-447A2839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820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8C397-DED4-AB15-EBAE-CD9FAC06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5D7F6-47BB-64C5-E276-1FD2512B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81C89-9075-B96B-41EA-92A805FDC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E1161-FE1B-F4B7-A544-06A2FAB7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B960A-BF94-7A6A-E947-6DA9F645C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15716-A7F0-657A-4B52-BE53B9C7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131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31663-E3D3-D6D6-5D09-3B28E56D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2C0B4-2C8C-5280-A780-80CD0C149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1D884-870E-302E-C9CE-E320D428D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5A06E-60D0-75AF-3D29-F116B8CA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57DA9-41F1-7027-12FD-ABA81F7CA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8D06-CD6A-9F25-AA93-7905D1056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5341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D9542-47F7-B68F-BA4F-2FD2D1F6C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778E1-F422-9DBD-DF56-D666BA07A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31B25-1B65-1B26-6A23-475268C46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C48D4E-A4CB-43A5-89A3-EC61F364B9FC}" type="datetimeFigureOut">
              <a:rPr lang="en-NZ" smtClean="0"/>
              <a:t>15/01/2025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93ED1-254D-FD2F-855D-B06CED52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87197-36B7-4AE3-355C-19DE73FF4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11638-2089-4F12-AB08-9EE081D078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743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746A6-9CE0-8CE3-23BC-C7437095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3A9BA826-DFD5-F382-8B58-425B234AB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62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FACF2-6259-36D1-D3A3-2E03B8D4B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568F0-5E93-C8AC-EA56-4177960B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914144" cy="1325563"/>
          </a:xfrm>
        </p:spPr>
        <p:txBody>
          <a:bodyPr>
            <a:normAutofit/>
          </a:bodyPr>
          <a:lstStyle/>
          <a:p>
            <a:r>
              <a:rPr lang="en-NZ" sz="3200" dirty="0"/>
              <a:t>Forestry</a:t>
            </a:r>
          </a:p>
        </p:txBody>
      </p:sp>
      <p:pic>
        <p:nvPicPr>
          <p:cNvPr id="7" name="Picture 4" descr="Australian plantation establishment ...">
            <a:extLst>
              <a:ext uri="{FF2B5EF4-FFF2-40B4-BE49-F238E27FC236}">
                <a16:creationId xmlns:a16="http://schemas.microsoft.com/office/drawing/2014/main" id="{D22E972E-2014-F62C-2665-BBD2CCDED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6"/>
          <a:stretch/>
        </p:blipFill>
        <p:spPr bwMode="auto">
          <a:xfrm>
            <a:off x="6938108" y="3428999"/>
            <a:ext cx="4882432" cy="25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arbon farming steps forward on the ...">
            <a:extLst>
              <a:ext uri="{FF2B5EF4-FFF2-40B4-BE49-F238E27FC236}">
                <a16:creationId xmlns:a16="http://schemas.microsoft.com/office/drawing/2014/main" id="{7B10B792-68C2-A830-D1CD-CC22BB72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3" r="3" b="3"/>
          <a:stretch/>
        </p:blipFill>
        <p:spPr bwMode="auto">
          <a:xfrm>
            <a:off x="1357650" y="2137255"/>
            <a:ext cx="4533353" cy="23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rry native and exotic plantings ...">
            <a:extLst>
              <a:ext uri="{FF2B5EF4-FFF2-40B4-BE49-F238E27FC236}">
                <a16:creationId xmlns:a16="http://schemas.microsoft.com/office/drawing/2014/main" id="{C3F53C5C-D09B-375C-2062-3829DF192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08" y="234339"/>
            <a:ext cx="4882432" cy="314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57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CE7470-3FA3-BBE3-1F7B-04AEF663D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E20E13DE-4CC9-7626-CD84-70B93D58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44" y="825143"/>
            <a:ext cx="9420913" cy="520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9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258E-E80A-59C2-8E0A-52A208B83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Primary Production</a:t>
            </a:r>
            <a:br>
              <a:rPr lang="en-NZ" dirty="0"/>
            </a:br>
            <a:r>
              <a:rPr lang="en-NZ" dirty="0"/>
              <a:t>Land use in New Zealand</a:t>
            </a:r>
          </a:p>
        </p:txBody>
      </p:sp>
    </p:spTree>
    <p:extLst>
      <p:ext uri="{BB962C8B-B14F-4D97-AF65-F5344CB8AC3E}">
        <p14:creationId xmlns:p14="http://schemas.microsoft.com/office/powerpoint/2010/main" val="167072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67190-7A2A-D29D-05ED-5B4EED589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0421F-75DD-7147-6CDE-318F1721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5296" y="97663"/>
            <a:ext cx="1923288" cy="777875"/>
          </a:xfrm>
        </p:spPr>
        <p:txBody>
          <a:bodyPr>
            <a:normAutofit fontScale="90000"/>
          </a:bodyPr>
          <a:lstStyle/>
          <a:p>
            <a:r>
              <a:rPr lang="en-NZ" sz="3200" dirty="0"/>
              <a:t>Dairy Farm</a:t>
            </a:r>
          </a:p>
        </p:txBody>
      </p:sp>
      <p:pic>
        <p:nvPicPr>
          <p:cNvPr id="4" name="Picture 8" descr="DTT Stratford - Dairy Trust Taranaki">
            <a:extLst>
              <a:ext uri="{FF2B5EF4-FFF2-40B4-BE49-F238E27FC236}">
                <a16:creationId xmlns:a16="http://schemas.microsoft.com/office/drawing/2014/main" id="{E5170421-87B7-E713-4CE4-08695CF408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3036" y="890714"/>
            <a:ext cx="7805928" cy="585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8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3707B-B808-9E4E-F1AA-A8B180213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9F0B-9A74-8702-AD49-4518B75A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736" y="365125"/>
            <a:ext cx="3413760" cy="805307"/>
          </a:xfrm>
        </p:spPr>
        <p:txBody>
          <a:bodyPr>
            <a:normAutofit/>
          </a:bodyPr>
          <a:lstStyle/>
          <a:p>
            <a:pPr algn="ctr"/>
            <a:r>
              <a:rPr lang="en-NZ" sz="2800" dirty="0"/>
              <a:t>Sheep and Beef Farm</a:t>
            </a:r>
          </a:p>
        </p:txBody>
      </p:sp>
      <p:pic>
        <p:nvPicPr>
          <p:cNvPr id="11" name="Content Placeholder 10" descr="A green rolling hills with trees&#10;&#10;Description automatically generated">
            <a:extLst>
              <a:ext uri="{FF2B5EF4-FFF2-40B4-BE49-F238E27FC236}">
                <a16:creationId xmlns:a16="http://schemas.microsoft.com/office/drawing/2014/main" id="{AB9D293F-0521-02AB-3FC9-C7A608B4F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0" y="1170432"/>
            <a:ext cx="7905749" cy="5299945"/>
          </a:xfrm>
        </p:spPr>
      </p:pic>
    </p:spTree>
    <p:extLst>
      <p:ext uri="{BB962C8B-B14F-4D97-AF65-F5344CB8AC3E}">
        <p14:creationId xmlns:p14="http://schemas.microsoft.com/office/powerpoint/2010/main" val="29430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FD237-19BD-384F-952E-AC0E5AB34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4F7C-103C-E1C5-99F0-43A45FEB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00728" cy="1325563"/>
          </a:xfrm>
        </p:spPr>
        <p:txBody>
          <a:bodyPr/>
          <a:lstStyle/>
          <a:p>
            <a:r>
              <a:rPr lang="en-NZ" dirty="0"/>
              <a:t>Arable Farm</a:t>
            </a:r>
          </a:p>
        </p:txBody>
      </p:sp>
      <p:pic>
        <p:nvPicPr>
          <p:cNvPr id="1026" name="Picture 2" descr="200+ Canterbury Plains Stock Photos, Pictures &amp; Royalty-Free Images -  iStock | Canterbury plains new zealand">
            <a:extLst>
              <a:ext uri="{FF2B5EF4-FFF2-40B4-BE49-F238E27FC236}">
                <a16:creationId xmlns:a16="http://schemas.microsoft.com/office/drawing/2014/main" id="{E5A8773B-E601-BFDF-EF75-F26C49ABA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88" y="1485900"/>
            <a:ext cx="392277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,600+ Wheat Harvester Stock Photos, Pictures &amp; Royalty-Free Images -  iStock | Wheat harvesters, Harvesting, Grocery store">
            <a:extLst>
              <a:ext uri="{FF2B5EF4-FFF2-40B4-BE49-F238E27FC236}">
                <a16:creationId xmlns:a16="http://schemas.microsoft.com/office/drawing/2014/main" id="{EEDCEF4A-3669-E4E5-4773-C30DC81BC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" y="1495425"/>
            <a:ext cx="58293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7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EA1095-2D3C-DD34-F665-417B10C0B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A92C0-1F6C-E04E-9747-2BC2B382F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557189"/>
            <a:ext cx="9795637" cy="110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/>
              <a:t>Vineyard</a:t>
            </a:r>
          </a:p>
        </p:txBody>
      </p:sp>
      <p:pic>
        <p:nvPicPr>
          <p:cNvPr id="1028" name="Picture 4" descr="Roses in our Vineyard - You Are Made New">
            <a:extLst>
              <a:ext uri="{FF2B5EF4-FFF2-40B4-BE49-F238E27FC236}">
                <a16:creationId xmlns:a16="http://schemas.microsoft.com/office/drawing/2014/main" id="{C5D1F9BF-15C4-102D-BD53-0BDC49DBD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6943" y="2785950"/>
            <a:ext cx="3514855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xcel 065">
            <a:extLst>
              <a:ext uri="{FF2B5EF4-FFF2-40B4-BE49-F238E27FC236}">
                <a16:creationId xmlns:a16="http://schemas.microsoft.com/office/drawing/2014/main" id="{6EB1F801-52F9-974B-EA42-10A78314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 r="1367" b="2"/>
          <a:stretch/>
        </p:blipFill>
        <p:spPr>
          <a:xfrm>
            <a:off x="878863" y="2785950"/>
            <a:ext cx="3396872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0" name="Picture 2" descr="Free Verdant Vineyard Rows Image | Download at StockCake">
            <a:extLst>
              <a:ext uri="{FF2B5EF4-FFF2-40B4-BE49-F238E27FC236}">
                <a16:creationId xmlns:a16="http://schemas.microsoft.com/office/drawing/2014/main" id="{70C27C74-99EB-3C93-FC9B-E8E33FBDD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05" y="2779694"/>
            <a:ext cx="3065569" cy="351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9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2858A-E186-CFA5-06EC-571B127F5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307B-2853-8F34-99A6-50911B3AF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944" y="879378"/>
            <a:ext cx="3793236" cy="1325563"/>
          </a:xfrm>
        </p:spPr>
        <p:txBody>
          <a:bodyPr>
            <a:normAutofit/>
          </a:bodyPr>
          <a:lstStyle/>
          <a:p>
            <a:r>
              <a:rPr lang="en-NZ" sz="3200" dirty="0"/>
              <a:t>Market Garden</a:t>
            </a:r>
          </a:p>
        </p:txBody>
      </p:sp>
      <p:pic>
        <p:nvPicPr>
          <p:cNvPr id="3074" name="Picture 2" descr="Centre Pivot Irrigation ...">
            <a:extLst>
              <a:ext uri="{FF2B5EF4-FFF2-40B4-BE49-F238E27FC236}">
                <a16:creationId xmlns:a16="http://schemas.microsoft.com/office/drawing/2014/main" id="{20937682-6524-7C53-0B65-CF67CB4D0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4748213" cy="31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rket Gardening: 1.5 Acre Farming For ...">
            <a:extLst>
              <a:ext uri="{FF2B5EF4-FFF2-40B4-BE49-F238E27FC236}">
                <a16:creationId xmlns:a16="http://schemas.microsoft.com/office/drawing/2014/main" id="{A1199167-8D7E-A11A-BB26-F75DD1935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9281"/>
            <a:ext cx="4748213" cy="315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Off-line large-scale sediment traps • Living Water">
            <a:extLst>
              <a:ext uri="{FF2B5EF4-FFF2-40B4-BE49-F238E27FC236}">
                <a16:creationId xmlns:a16="http://schemas.microsoft.com/office/drawing/2014/main" id="{1C3981F7-B038-3AD1-41DC-DE1EA27882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3080" name="Picture 8" descr="Off-line sediment trap ">
            <a:extLst>
              <a:ext uri="{FF2B5EF4-FFF2-40B4-BE49-F238E27FC236}">
                <a16:creationId xmlns:a16="http://schemas.microsoft.com/office/drawing/2014/main" id="{CB0EC762-FAF8-34F4-9812-2F611D36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52" y="2127504"/>
            <a:ext cx="4355200" cy="32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8658F1-3A2E-E97E-EE70-E56BC262DA76}"/>
              </a:ext>
            </a:extLst>
          </p:cNvPr>
          <p:cNvSpPr txBox="1"/>
          <p:nvPr/>
        </p:nvSpPr>
        <p:spPr>
          <a:xfrm>
            <a:off x="1691640" y="5542217"/>
            <a:ext cx="30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Sediment or silt trap</a:t>
            </a:r>
          </a:p>
        </p:txBody>
      </p:sp>
    </p:spTree>
    <p:extLst>
      <p:ext uri="{BB962C8B-B14F-4D97-AF65-F5344CB8AC3E}">
        <p14:creationId xmlns:p14="http://schemas.microsoft.com/office/powerpoint/2010/main" val="3452980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0A479-8443-9B81-0589-3AE2FAFEF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6FAF-2008-412D-6576-60B75249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216"/>
            <a:ext cx="2563368" cy="1325563"/>
          </a:xfrm>
        </p:spPr>
        <p:txBody>
          <a:bodyPr>
            <a:normAutofit/>
          </a:bodyPr>
          <a:lstStyle/>
          <a:p>
            <a:r>
              <a:rPr lang="en-NZ" sz="3200" dirty="0"/>
              <a:t>Apple Orchard</a:t>
            </a:r>
          </a:p>
        </p:txBody>
      </p:sp>
      <p:pic>
        <p:nvPicPr>
          <p:cNvPr id="4" name="Picture 3" descr="A green sign from a tree&#10;&#10;Description automatically generated">
            <a:extLst>
              <a:ext uri="{FF2B5EF4-FFF2-40B4-BE49-F238E27FC236}">
                <a16:creationId xmlns:a16="http://schemas.microsoft.com/office/drawing/2014/main" id="{C7F1BA6F-B6A1-2EA3-D7EA-A15AB6E2F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20" y="1993676"/>
            <a:ext cx="4322568" cy="3474436"/>
          </a:xfrm>
          <a:prstGeom prst="rect">
            <a:avLst/>
          </a:prstGeom>
        </p:spPr>
      </p:pic>
      <p:pic>
        <p:nvPicPr>
          <p:cNvPr id="1030" name="Picture 6" descr="Hawkes Bay Rural Horticulture Farms for Sale - realestate.co.nz">
            <a:extLst>
              <a:ext uri="{FF2B5EF4-FFF2-40B4-BE49-F238E27FC236}">
                <a16:creationId xmlns:a16="http://schemas.microsoft.com/office/drawing/2014/main" id="{8F087581-6C0D-F3C5-165F-78DA8D652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1113"/>
            <a:ext cx="62674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8658F1-3A2E-E97E-EE70-E56BC262DA76}"/>
              </a:ext>
            </a:extLst>
          </p:cNvPr>
          <p:cNvSpPr txBox="1"/>
          <p:nvPr/>
        </p:nvSpPr>
        <p:spPr>
          <a:xfrm>
            <a:off x="7772400" y="1281113"/>
            <a:ext cx="30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Pest monitoring trap</a:t>
            </a:r>
          </a:p>
        </p:txBody>
      </p:sp>
    </p:spTree>
    <p:extLst>
      <p:ext uri="{BB962C8B-B14F-4D97-AF65-F5344CB8AC3E}">
        <p14:creationId xmlns:p14="http://schemas.microsoft.com/office/powerpoint/2010/main" val="368036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73D59-68BF-DDAA-0307-ED6FE4A23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0D726-2846-DA51-23E5-334C9845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12008" cy="1325563"/>
          </a:xfrm>
        </p:spPr>
        <p:txBody>
          <a:bodyPr>
            <a:normAutofit/>
          </a:bodyPr>
          <a:lstStyle/>
          <a:p>
            <a:r>
              <a:rPr lang="en-NZ" sz="3200" dirty="0"/>
              <a:t>Avocado Orchard</a:t>
            </a:r>
          </a:p>
        </p:txBody>
      </p:sp>
      <p:pic>
        <p:nvPicPr>
          <p:cNvPr id="10" name="Picture 2" descr="Seasonal orchard activity - New Zealand ...">
            <a:extLst>
              <a:ext uri="{FF2B5EF4-FFF2-40B4-BE49-F238E27FC236}">
                <a16:creationId xmlns:a16="http://schemas.microsoft.com/office/drawing/2014/main" id="{B6E43FC2-A0C9-2209-6D7B-014E96D7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0" r="-1" b="-1"/>
          <a:stretch/>
        </p:blipFill>
        <p:spPr bwMode="auto">
          <a:xfrm>
            <a:off x="838200" y="1943013"/>
            <a:ext cx="3351668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proving orchard soil with straw – Good Fruit Grower">
            <a:extLst>
              <a:ext uri="{FF2B5EF4-FFF2-40B4-BE49-F238E27FC236}">
                <a16:creationId xmlns:a16="http://schemas.microsoft.com/office/drawing/2014/main" id="{CFEA39FB-1CF7-8E0B-635F-F648D81A2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83" y="1986352"/>
            <a:ext cx="7771865" cy="33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0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1411</TotalTime>
  <Words>31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Primary Production Land use in New Zealand</vt:lpstr>
      <vt:lpstr>Dairy Farm</vt:lpstr>
      <vt:lpstr>Sheep and Beef Farm</vt:lpstr>
      <vt:lpstr>Arable Farm</vt:lpstr>
      <vt:lpstr>Vineyard</vt:lpstr>
      <vt:lpstr>Market Garden</vt:lpstr>
      <vt:lpstr>Apple Orchard</vt:lpstr>
      <vt:lpstr>Avocado Orchard</vt:lpstr>
      <vt:lpstr>Forestry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Susan Stokes</dc:creator>
  <cp:lastModifiedBy>Susan Stokes</cp:lastModifiedBy>
  <cp:revision>11</cp:revision>
  <dcterms:created xsi:type="dcterms:W3CDTF">2024-11-04T22:47:43Z</dcterms:created>
  <dcterms:modified xsi:type="dcterms:W3CDTF">2025-01-14T19:51:56Z</dcterms:modified>
</cp:coreProperties>
</file>