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256" r:id="rId3"/>
    <p:sldId id="295" r:id="rId4"/>
    <p:sldId id="296" r:id="rId5"/>
    <p:sldId id="297" r:id="rId6"/>
    <p:sldId id="298" r:id="rId7"/>
    <p:sldId id="294" r:id="rId8"/>
    <p:sldId id="293" r:id="rId9"/>
    <p:sldId id="3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2DC8-BFFD-A96F-542D-86C54A6E0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D428D-2A78-16BB-EAA4-0F4509B45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FC2F-F724-E66C-03DF-49524626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B6-0247-46D9-9D01-A0D45919AD13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33072-AF93-5CBE-E1D0-A568C4F5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DB717-15E5-A5ED-39D5-C4D9DFA6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D2C-206A-438D-8EAA-50A599223F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639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C5D6-2773-6A75-F744-C243FB43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7CBC9-CCF8-9802-7BF9-10A6F4B30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6A3B7-4AFC-06E8-25E5-0F1FF377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B6-0247-46D9-9D01-A0D45919AD13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58839-8D34-1B02-C2DF-3F968B2F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1241C-AC91-6812-09A3-F3DCEADB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D2C-206A-438D-8EAA-50A599223F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881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E6E46A-BC1B-9E6D-B43A-2947831B6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D7A8C-5002-F9D2-9B31-09A27CAD3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EFEA-D8F8-6B60-0409-FDBC3FCB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B6-0247-46D9-9D01-A0D45919AD13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E2C5D-7908-14EE-ABCA-20090290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10907-53D9-D8D5-9DE2-B5641600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D2C-206A-438D-8EAA-50A599223F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34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F33D6-275C-DFA0-BB1A-FDE79B4A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9050D-6406-4450-F067-4127C1C40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CF926-9973-1454-74A8-24A2012F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B6-0247-46D9-9D01-A0D45919AD13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4013D-D009-D250-A8F1-F4062E5D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83F7F-C14D-CF56-6446-D8A62EA9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D2C-206A-438D-8EAA-50A599223F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190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4160-6D75-FB2C-2779-A493CA609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5904E-8AD9-256D-D2BD-5AFCCCB36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C74E6-6844-2471-0B93-4BBB2B7C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B6-0247-46D9-9D01-A0D45919AD13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DE2D1-FD29-4162-8975-16930690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E7829-5818-9A48-C71B-8910D930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D2C-206A-438D-8EAA-50A599223F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421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70D7-4B6D-5511-FBDD-49957922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2911-036B-7932-1BDC-33253C196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3B963-19D2-93EC-AAEB-F498E0A4D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ECC0C-66E8-5BCB-6912-5EFC3942F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B6-0247-46D9-9D01-A0D45919AD13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6FEE9-3790-9D9F-EBF9-4DF67795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B9E73-675D-9EDB-4292-2CDB2495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D2C-206A-438D-8EAA-50A599223F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524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F595-8063-51B3-051D-B1EB6ED6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5FD3A-0960-BFB5-EAEF-B6C921D53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DC12D-7AFA-4618-DB21-3109B40BA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299BD-FB2F-D929-341D-FD6374224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78BCA-ADE1-278D-6C36-C2CC4723D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30964-0279-068D-8CEA-4E95BA6A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B6-0247-46D9-9D01-A0D45919AD13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39BA0-7592-4141-7E30-4EAC3EAE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A894E2-F138-AF78-C4F6-35EA8B2E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D2C-206A-438D-8EAA-50A599223F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547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83BB-DDC0-B2F9-CCFA-895795ED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CF7F2-4749-7CF9-06D3-679768D7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B6-0247-46D9-9D01-A0D45919AD13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03A02-DFC9-B495-328D-21B18D6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986A0-56F8-A618-403F-7D2A3AB2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D2C-206A-438D-8EAA-50A599223F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127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88BBEB-3293-E3C1-67A7-D2C628BA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B6-0247-46D9-9D01-A0D45919AD13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924FF-FF98-DE71-2ED0-50E9CDF5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DAA7C-FE43-1B94-BD0E-E7429662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D2C-206A-438D-8EAA-50A599223F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740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60EA-D94F-2145-AB18-1B698A35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3541-25CA-3500-BDE6-0D697898E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BB93C-DCF1-D382-C3AD-DD0208F7C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06B35-78B3-6CE5-84E4-F2DF488F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B6-0247-46D9-9D01-A0D45919AD13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2CB36-612E-0786-09C2-60D50362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2303C-BF5A-8444-0973-E98C8055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D2C-206A-438D-8EAA-50A599223F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877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F46E-FF38-3B4D-4278-587402BC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88311-55FF-7644-EEB6-7A88C5135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1462E-1A7E-FE0C-9BC2-75B515D30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E4D82-97D3-0B99-FE69-885E3F69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B6-0247-46D9-9D01-A0D45919AD13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BE8C9-9CF5-5492-CF2D-8C6E2F2B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E558E-EAA9-5DEB-737A-9924167B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D2C-206A-438D-8EAA-50A599223F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095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8C081-404D-A1AA-E205-EB4E2592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BD8AE-EF4F-94AA-7100-DFD3E9CBB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693F3-E9B4-3732-9C9F-F83F45FED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AFA0B6-0247-46D9-9D01-A0D45919AD13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A66CE-9391-3E6D-BE7E-61AB655F2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D126-A493-860F-E317-D1C7103E0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ACDD2C-206A-438D-8EAA-50A599223F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354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746A6-9CE0-8CE3-23BC-C74370958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3A9BA826-DFD5-F382-8B58-425B234A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44" y="825143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62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327C-B94C-4D37-B89D-45375B61E4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Seed Dispersal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60095-6026-49ED-9CB8-A3E23A2FB1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793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452" y="54310"/>
            <a:ext cx="9929812" cy="1280890"/>
          </a:xfrm>
        </p:spPr>
        <p:txBody>
          <a:bodyPr/>
          <a:lstStyle/>
          <a:p>
            <a:r>
              <a:rPr lang="en-NZ" altLang="en-US" dirty="0"/>
              <a:t>Seed Dispersal - Wind</a:t>
            </a:r>
            <a:endParaRPr lang="en-GB" altLang="en-US" dirty="0"/>
          </a:p>
        </p:txBody>
      </p:sp>
      <p:pic>
        <p:nvPicPr>
          <p:cNvPr id="19460" name="Picture 4" descr="DSC052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85" y="2914651"/>
            <a:ext cx="5040831" cy="3778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 descr="2009-09-28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 t="15564" r="33388" b="29094"/>
          <a:stretch>
            <a:fillRect/>
          </a:stretch>
        </p:blipFill>
        <p:spPr bwMode="auto">
          <a:xfrm>
            <a:off x="5878506" y="34926"/>
            <a:ext cx="28797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seed dispersal w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0" r="20903" b="24973"/>
          <a:stretch>
            <a:fillRect/>
          </a:stretch>
        </p:blipFill>
        <p:spPr bwMode="auto">
          <a:xfrm>
            <a:off x="1795168" y="1036639"/>
            <a:ext cx="2874962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7524_156667333816_501183816_2469812_5902172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2" y="4156490"/>
            <a:ext cx="3596384" cy="269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Seed_dispers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053" y="305119"/>
            <a:ext cx="267970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seed dispersal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7104" r="13385" b="26715"/>
          <a:stretch>
            <a:fillRect/>
          </a:stretch>
        </p:blipFill>
        <p:spPr bwMode="auto">
          <a:xfrm>
            <a:off x="9414416" y="4150455"/>
            <a:ext cx="2777584" cy="25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732" y="81280"/>
            <a:ext cx="6892309" cy="661988"/>
          </a:xfrm>
        </p:spPr>
        <p:txBody>
          <a:bodyPr>
            <a:normAutofit fontScale="90000"/>
          </a:bodyPr>
          <a:lstStyle/>
          <a:p>
            <a:r>
              <a:rPr lang="en-NZ" altLang="en-US" dirty="0"/>
              <a:t>Seed Dispersal: Water </a:t>
            </a:r>
            <a:endParaRPr lang="en-GB" altLang="en-US" dirty="0"/>
          </a:p>
        </p:txBody>
      </p:sp>
      <p:pic>
        <p:nvPicPr>
          <p:cNvPr id="11" name="Picture 2" descr="Image result for mangrove tree nz">
            <a:extLst>
              <a:ext uri="{FF2B5EF4-FFF2-40B4-BE49-F238E27FC236}">
                <a16:creationId xmlns:a16="http://schemas.microsoft.com/office/drawing/2014/main" id="{393A8D7F-2337-486E-A5D8-D14D2D77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23" y="3429000"/>
            <a:ext cx="609741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lotus water dispersal">
            <a:extLst>
              <a:ext uri="{FF2B5EF4-FFF2-40B4-BE49-F238E27FC236}">
                <a16:creationId xmlns:a16="http://schemas.microsoft.com/office/drawing/2014/main" id="{214822CF-7459-458F-959B-9BE33CC2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2" y="1269484"/>
            <a:ext cx="4321520" cy="287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cocnut tree">
            <a:extLst>
              <a:ext uri="{FF2B5EF4-FFF2-40B4-BE49-F238E27FC236}">
                <a16:creationId xmlns:a16="http://schemas.microsoft.com/office/drawing/2014/main" id="{831423D9-2B2D-420E-AA72-C8F5D9AF8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23" y="0"/>
            <a:ext cx="4662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8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025" y="0"/>
            <a:ext cx="7381407" cy="833438"/>
          </a:xfrm>
        </p:spPr>
        <p:txBody>
          <a:bodyPr/>
          <a:lstStyle/>
          <a:p>
            <a:r>
              <a:rPr lang="en-NZ" altLang="en-US" dirty="0"/>
              <a:t>Seed Dispersal: Animal / Bird</a:t>
            </a:r>
            <a:endParaRPr lang="en-GB" altLang="en-US" dirty="0"/>
          </a:p>
        </p:txBody>
      </p:sp>
      <p:pic>
        <p:nvPicPr>
          <p:cNvPr id="6150" name="Picture 6" descr="yew aril (anima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87" y="814292"/>
            <a:ext cx="4033839" cy="3186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 descr="414406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7" y="639305"/>
            <a:ext cx="3720728" cy="33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omes%20MC%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368688"/>
            <a:ext cx="3038494" cy="24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nimal seed dispersal">
            <a:extLst>
              <a:ext uri="{FF2B5EF4-FFF2-40B4-BE49-F238E27FC236}">
                <a16:creationId xmlns:a16="http://schemas.microsoft.com/office/drawing/2014/main" id="{4B9401D0-25BF-473B-B3C6-579947E97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58" r="9674" b="3501"/>
          <a:stretch/>
        </p:blipFill>
        <p:spPr bwMode="auto">
          <a:xfrm>
            <a:off x="656902" y="3866212"/>
            <a:ext cx="4356006" cy="294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nimal seed dispersal">
            <a:extLst>
              <a:ext uri="{FF2B5EF4-FFF2-40B4-BE49-F238E27FC236}">
                <a16:creationId xmlns:a16="http://schemas.microsoft.com/office/drawing/2014/main" id="{D3F1FB70-8788-4BAE-B23C-AD2A6C94A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83" y="49324"/>
            <a:ext cx="4362517" cy="290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eed dispersal ingestion">
            <a:extLst>
              <a:ext uri="{FF2B5EF4-FFF2-40B4-BE49-F238E27FC236}">
                <a16:creationId xmlns:a16="http://schemas.microsoft.com/office/drawing/2014/main" id="{C094C093-2D6B-4092-994C-A8F23189E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9"/>
          <a:stretch/>
        </p:blipFill>
        <p:spPr bwMode="auto">
          <a:xfrm>
            <a:off x="5362243" y="3725863"/>
            <a:ext cx="3781758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Seeds dispersed by hooks</a:t>
            </a:r>
            <a:endParaRPr lang="en-GB" altLang="en-US" dirty="0"/>
          </a:p>
        </p:txBody>
      </p:sp>
      <p:pic>
        <p:nvPicPr>
          <p:cNvPr id="13316" name="Picture 4" descr="Heidi Plant with Bur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2" y="1462664"/>
            <a:ext cx="4006948" cy="30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DSC0094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6" t="1351" r="19880" b="46726"/>
          <a:stretch/>
        </p:blipFill>
        <p:spPr bwMode="auto">
          <a:xfrm>
            <a:off x="4172137" y="3180066"/>
            <a:ext cx="4889929" cy="354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eed_dispersal_620">
            <a:extLst>
              <a:ext uri="{FF2B5EF4-FFF2-40B4-BE49-F238E27FC236}">
                <a16:creationId xmlns:a16="http://schemas.microsoft.com/office/drawing/2014/main" id="{40E23170-84D2-468F-B21E-12CC9C5EF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28" y="248190"/>
            <a:ext cx="3182764" cy="3778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2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Explosive Dispersal</a:t>
            </a:r>
            <a:endParaRPr lang="en-GB" altLang="en-US" dirty="0"/>
          </a:p>
        </p:txBody>
      </p:sp>
      <p:pic>
        <p:nvPicPr>
          <p:cNvPr id="23556" name="Picture 4" descr="DSCN244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5293" y="3175000"/>
            <a:ext cx="4608513" cy="368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 descr="IMG_36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4" r="9845"/>
          <a:stretch>
            <a:fillRect/>
          </a:stretch>
        </p:blipFill>
        <p:spPr bwMode="auto">
          <a:xfrm>
            <a:off x="421006" y="3860165"/>
            <a:ext cx="325755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explosive dispersal lupin">
            <a:extLst>
              <a:ext uri="{FF2B5EF4-FFF2-40B4-BE49-F238E27FC236}">
                <a16:creationId xmlns:a16="http://schemas.microsoft.com/office/drawing/2014/main" id="{FF1410FF-5FB3-49DB-8C35-209A36E39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91" y="210820"/>
            <a:ext cx="4182533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xplosive dispersal flax nz">
            <a:extLst>
              <a:ext uri="{FF2B5EF4-FFF2-40B4-BE49-F238E27FC236}">
                <a16:creationId xmlns:a16="http://schemas.microsoft.com/office/drawing/2014/main" id="{965DB3C9-0F31-4C0B-BE1D-0EFA02247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4" y="1348010"/>
            <a:ext cx="3445788" cy="27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eed dispersal flax nz">
            <a:extLst>
              <a:ext uri="{FF2B5EF4-FFF2-40B4-BE49-F238E27FC236}">
                <a16:creationId xmlns:a16="http://schemas.microsoft.com/office/drawing/2014/main" id="{20F886DE-A353-44DC-ABD2-A86FAD2B8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3" r="7419"/>
          <a:stretch/>
        </p:blipFill>
        <p:spPr bwMode="auto">
          <a:xfrm>
            <a:off x="4597619" y="1348010"/>
            <a:ext cx="3190401" cy="27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7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Acorns%20(nut)%20MC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74" y="1734761"/>
            <a:ext cx="6303326" cy="44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036128" y="465456"/>
            <a:ext cx="999331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Gravity Dispersal </a:t>
            </a:r>
            <a:r>
              <a:rPr lang="en-US" altLang="en-US" sz="2800" dirty="0"/>
              <a:t>- Heavy nuts fall to ground and roll. Examples are acorns or pine cones. </a:t>
            </a:r>
            <a:endParaRPr lang="en-US" alt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28771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CA815-42DC-E548-9078-B39654BD7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17B061F-837A-DCD7-A0FA-AB4F3F8A3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44" y="825143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68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40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Seed Dispersal</vt:lpstr>
      <vt:lpstr>Seed Dispersal - Wind</vt:lpstr>
      <vt:lpstr>Seed Dispersal: Water </vt:lpstr>
      <vt:lpstr>Seed Dispersal: Animal / Bird</vt:lpstr>
      <vt:lpstr>Seeds dispersed by hooks</vt:lpstr>
      <vt:lpstr>Explosive Dispersal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Susan Stokes</cp:lastModifiedBy>
  <cp:revision>3</cp:revision>
  <dcterms:created xsi:type="dcterms:W3CDTF">2024-11-10T21:46:07Z</dcterms:created>
  <dcterms:modified xsi:type="dcterms:W3CDTF">2025-01-24T00:50:05Z</dcterms:modified>
</cp:coreProperties>
</file>