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256" r:id="rId3"/>
    <p:sldId id="258" r:id="rId4"/>
    <p:sldId id="261" r:id="rId5"/>
    <p:sldId id="265" r:id="rId6"/>
    <p:sldId id="266" r:id="rId7"/>
    <p:sldId id="262" r:id="rId8"/>
    <p:sldId id="263" r:id="rId9"/>
    <p:sldId id="260" r:id="rId10"/>
    <p:sldId id="267" r:id="rId11"/>
    <p:sldId id="3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8B7E-E647-0C6D-700F-7992B9A22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AA8D9-77CE-AE3D-E696-970DCDE3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1B9-A613-6F16-6E75-E4A8C727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2095-86B7-0AD7-FE6B-D2D357F1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57DD-D995-CEDE-C2DE-041E69B6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3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FC5E-862F-9496-4B13-BE9BE06F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E765B-F6BE-3755-1759-43400682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296D-7EEC-09C4-18AD-71B9A751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1307-C110-9E16-7FA4-CDC822D2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4EE27-2B0E-F547-23D9-532D75FD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20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91C93-BAFD-584D-FD5C-FFDD01D10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C4577-DFD0-F178-535E-4E4AF11FE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4AAF-112C-76A2-7787-D9E7A3B5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5DDCD-02B5-A232-9B56-1248DFDB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DBEC-7F61-470E-B9D7-4841024D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738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53-43AB-F954-621A-50E612D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CAC8-8143-ACF2-1302-0161C26FE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B6AA2-14F3-72E9-DC46-3C13EFDC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BB3E-DE9E-1E7D-6764-9F839D79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49C8A-23E9-0A42-1497-4EF87678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481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1ED-DF14-B9AD-01BB-C770E5D5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6EFF-D90E-669B-A3C7-AE7650BF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032EE-FF71-B51F-E135-147B17F5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1F27-8CB6-4551-6656-1BD535B5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429F-D3DE-9236-D97B-F1C33937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19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E848-B389-9D43-F6F6-293F7855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DC2E-618D-74F3-6722-17F3DAA0C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A02CE-BF08-FF6B-37AF-696180BF1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6CE9B-9D36-C223-3D9D-88B798CB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48DB0-9CFD-D830-7CC3-CFF746F1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40FFF-3E46-5B21-5423-E88E4F7C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60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2B8A-06F2-8128-F53F-7E9B5BA0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EEF07-7C85-1744-29CD-1692682D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981F-C5D7-3265-0374-6A7B7CA1B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E245-F2E5-0FE8-DD08-30D110E0E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9210E-1D63-36B0-89FC-5C1E294E6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FAED5-F7CA-5A25-109A-B0DC5533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8A56F-BCD1-65B7-E07D-0C0F2AEC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692F9-636E-CA0A-5642-1F62CC7F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6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3D25-F171-AC9D-CE05-1212EE77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FEF1F-B165-434C-C6D3-BF9D35C8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466F5-E9BD-C66C-CA44-E649828E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F4F03-4C89-5451-734A-19415DE1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601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56AEB-D6D0-4A33-68D6-910D4596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85727-47FE-C458-AA96-758008E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ACD-99D4-7C6F-60C1-D8508D10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78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F183-30F8-AFC8-B54E-1851F626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9B92-4CCC-B5AD-9A7C-C2EAD2F6C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E8761-2165-5C6A-153D-654863D1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1A92E-6FF5-524A-2E36-656D9A02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3800E-B111-1B21-4DD3-8885497B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40CA9-8EFA-6906-F2C0-D5723C9D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37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2FEF-F7B3-3BE2-DC0A-297A68C9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AAB34-3078-D56C-DEF2-A6FF15865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B50F1-6EA4-4597-1F92-92FE3AE37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30F60-D5A7-91EB-7E7D-8DAD137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B3AD9-F5E7-3427-92AC-E09B8611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1B84B-0462-CB6F-CB8E-E8E97B76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6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E7296-90B6-B97D-CA99-56C1E362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91114-32DA-42BA-D65D-D69BD801C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1323-EC82-8B2D-DD90-B2B0D65D7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8935B-4960-4D97-828B-9DAFFB52DA7F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DAB2E-875D-DD38-295E-C83ED437D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032FF-5417-CA93-2C4D-835578A3D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09E5B-67AD-476C-8173-8554152CFE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56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olclassers.org.nz/education/virtual-tou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46A6-9CE0-8CE3-23BC-C7437095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A9BA826-DFD5-F382-8B58-425B234A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C12A-FFF5-5FF8-8DFE-563EE85E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Wool Supply Chain:- Farm to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D0968-E2EC-2E06-9D64-19FFAECF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is involved  in getting wool from farm to floor</a:t>
            </a:r>
          </a:p>
          <a:p>
            <a:r>
              <a:rPr lang="en-NZ" dirty="0"/>
              <a:t>Godfrey Hirst 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ell the story of how they transform quality New Zealand wool into luxurious, environmentally friendly carpet.</a:t>
            </a:r>
            <a:endParaRPr lang="en-NZ" dirty="0"/>
          </a:p>
          <a:p>
            <a:r>
              <a:rPr lang="en-NZ" dirty="0">
                <a:hlinkClick r:id="rId2"/>
              </a:rPr>
              <a:t>https://woolclassers.org.nz/education/virtual-tours/</a:t>
            </a:r>
            <a:endParaRPr lang="en-NZ" dirty="0"/>
          </a:p>
          <a:p>
            <a:r>
              <a:rPr lang="en-NZ" dirty="0"/>
              <a:t>https://woolclassers.org.nz/education/virtual-tours/</a:t>
            </a:r>
          </a:p>
        </p:txBody>
      </p:sp>
    </p:spTree>
    <p:extLst>
      <p:ext uri="{BB962C8B-B14F-4D97-AF65-F5344CB8AC3E}">
        <p14:creationId xmlns:p14="http://schemas.microsoft.com/office/powerpoint/2010/main" val="178373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B6F93-D88E-B9D6-A147-325D0815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4B0BDE72-0F61-8B89-E6C9-5E9AF5C5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3C14-AB9C-390B-BF5D-BCD62DC9F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960582"/>
          </a:xfrm>
        </p:spPr>
        <p:txBody>
          <a:bodyPr/>
          <a:lstStyle/>
          <a:p>
            <a:r>
              <a:rPr lang="en-NZ" dirty="0"/>
              <a:t>Value Chain</a:t>
            </a:r>
          </a:p>
        </p:txBody>
      </p:sp>
      <p:pic>
        <p:nvPicPr>
          <p:cNvPr id="1026" name="Picture 2" descr="New Zealand Made | Fernbaby Infant formula products">
            <a:extLst>
              <a:ext uri="{FF2B5EF4-FFF2-40B4-BE49-F238E27FC236}">
                <a16:creationId xmlns:a16="http://schemas.microsoft.com/office/drawing/2014/main" id="{1CD34FC7-BB1A-3705-975F-68F744D3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37" y="1582956"/>
            <a:ext cx="9144000" cy="47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0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rm to Fridge: Tracing the Complex Dairy Supply Chain">
            <a:extLst>
              <a:ext uri="{FF2B5EF4-FFF2-40B4-BE49-F238E27FC236}">
                <a16:creationId xmlns:a16="http://schemas.microsoft.com/office/drawing/2014/main" id="{2841C76F-296E-834F-6EB3-38F76EE0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0" y="258617"/>
            <a:ext cx="10495615" cy="58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9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graphic showing the many steps between a farmer harvesting milk from cows and the cheese reaching the consumer.">
            <a:extLst>
              <a:ext uri="{FF2B5EF4-FFF2-40B4-BE49-F238E27FC236}">
                <a16:creationId xmlns:a16="http://schemas.microsoft.com/office/drawing/2014/main" id="{95B31B38-E5D2-121B-9561-B1A56026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0"/>
            <a:ext cx="5614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0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029F-5E1C-2BBF-2EC6-23549599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67" y="1253331"/>
            <a:ext cx="2486891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Steps</a:t>
            </a:r>
          </a:p>
          <a:p>
            <a:r>
              <a:rPr lang="en-NZ" dirty="0"/>
              <a:t>Production</a:t>
            </a:r>
          </a:p>
          <a:p>
            <a:r>
              <a:rPr lang="en-NZ" dirty="0"/>
              <a:t>Processing</a:t>
            </a:r>
          </a:p>
          <a:p>
            <a:r>
              <a:rPr lang="en-NZ" dirty="0"/>
              <a:t>Preparation</a:t>
            </a:r>
          </a:p>
          <a:p>
            <a:r>
              <a:rPr lang="en-NZ" dirty="0"/>
              <a:t>Ready to eat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26" name="Picture 2" descr="The Food Production and Supply Chain">
            <a:extLst>
              <a:ext uri="{FF2B5EF4-FFF2-40B4-BE49-F238E27FC236}">
                <a16:creationId xmlns:a16="http://schemas.microsoft.com/office/drawing/2014/main" id="{04B49D80-9EB9-44F3-82A5-EBBDA518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33" y="214456"/>
            <a:ext cx="8469092" cy="63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3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F5F5-4AE4-6F91-A3AE-DB8E0974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1D8E-1E04-7A52-E7E1-C14AD051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261617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Steps</a:t>
            </a:r>
          </a:p>
          <a:p>
            <a:r>
              <a:rPr lang="en-NZ" dirty="0"/>
              <a:t>Production</a:t>
            </a:r>
          </a:p>
          <a:p>
            <a:r>
              <a:rPr lang="en-NZ" dirty="0"/>
              <a:t>Processing</a:t>
            </a:r>
          </a:p>
          <a:p>
            <a:r>
              <a:rPr lang="en-NZ" dirty="0"/>
              <a:t>Consumer</a:t>
            </a:r>
          </a:p>
        </p:txBody>
      </p:sp>
      <p:pic>
        <p:nvPicPr>
          <p:cNvPr id="2050" name="Picture 2" descr="Supply Chain 101: What Happens When Our Food Supply Is Disrupted by a  Pandemic? | HowStuffWorks">
            <a:extLst>
              <a:ext uri="{FF2B5EF4-FFF2-40B4-BE49-F238E27FC236}">
                <a16:creationId xmlns:a16="http://schemas.microsoft.com/office/drawing/2014/main" id="{8B156AD2-51E9-813E-CDEA-666996B9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6" y="705294"/>
            <a:ext cx="894644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A410-70F9-E642-4417-BC6535C5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3363"/>
            <a:ext cx="9753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2893B-798E-A011-BB20-7B0AD156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2" y="512065"/>
            <a:ext cx="11391090" cy="55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8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eme of potato chips production including the production waste">
            <a:extLst>
              <a:ext uri="{FF2B5EF4-FFF2-40B4-BE49-F238E27FC236}">
                <a16:creationId xmlns:a16="http://schemas.microsoft.com/office/drawing/2014/main" id="{510CE79D-9490-DD53-399E-C7538965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691165"/>
            <a:ext cx="6716272" cy="34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E417DCF3-945A-F5F9-5AC8-600C2D9B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1749216"/>
            <a:ext cx="4172712" cy="33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2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75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Roboto</vt:lpstr>
      <vt:lpstr>Office Theme</vt:lpstr>
      <vt:lpstr>PowerPoint Presentation</vt:lpstr>
      <vt:lpstr>Value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Wool Supply Chain:- Farm to processing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8</cp:revision>
  <dcterms:created xsi:type="dcterms:W3CDTF">2024-10-23T01:36:16Z</dcterms:created>
  <dcterms:modified xsi:type="dcterms:W3CDTF">2025-01-24T00:31:08Z</dcterms:modified>
</cp:coreProperties>
</file>