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70" r:id="rId4"/>
    <p:sldId id="272" r:id="rId5"/>
    <p:sldId id="256" r:id="rId6"/>
    <p:sldId id="257" r:id="rId7"/>
    <p:sldId id="269" r:id="rId8"/>
    <p:sldId id="259" r:id="rId9"/>
    <p:sldId id="260" r:id="rId10"/>
    <p:sldId id="258" r:id="rId11"/>
    <p:sldId id="263" r:id="rId12"/>
    <p:sldId id="265" r:id="rId13"/>
    <p:sldId id="266" r:id="rId14"/>
    <p:sldId id="264" r:id="rId1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  <a:srgbClr val="FF00FF"/>
    <a:srgbClr val="ED1B1B"/>
    <a:srgbClr val="FF0000"/>
    <a:srgbClr val="FFB3B3"/>
    <a:srgbClr val="FF9999"/>
    <a:srgbClr val="CC66FF"/>
    <a:srgbClr val="CC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67B3-D7EA-8866-8BEC-3EFA1D309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7B88F-B250-7E45-D41E-F2841DF5F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BA68E-4313-2691-27DC-0AAB155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2122F-F003-1DA1-4BEB-C32D7051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AB6A7-2E2B-5D58-7493-66B4A8EC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217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A6FF-7592-EE42-9777-6A4469C0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58CC5-2262-AA33-F478-7DDF18BE4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6BF5-68C5-7DA9-163F-57822E15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198D-B5C4-F884-AC2E-AB460316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87DEA-AB78-10C7-9FED-32B765B0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8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EE7E3-8A10-4E99-D674-194D78974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C4E75-1B0C-A7A7-13B4-0D9379C59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E3275-4A71-D50A-D823-DC18DF29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2E6A-FDE2-FE4B-2997-4151BD40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99C4C-1F00-DCE5-C8EB-5A8FD1F6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470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0DE9-ABC4-51F1-ED45-447098A8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216D-D86D-F6FB-0886-9C916BEC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6E512-5BD7-F2CC-F64C-5321F53B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C271C-68B8-4626-0164-CC5945CF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56AFB-3B8C-418D-844D-C4988FF1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198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034C-6664-F7E7-A6A1-A4A204A9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4331D-8D01-7C49-2E18-ACD6CFD1A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F348-EE20-8384-15B0-D2CAEF38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50045-42AC-7B05-41FD-A8BCFF89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985C9-9807-6D51-F196-D5C06043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009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6378-3994-E45E-CFAA-9DE45832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33E7F-FBAB-B2E2-4E74-7DAA7650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A3CAC-9FB1-7F37-7128-301BB0A2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15421-E9F5-01DA-0E74-AD1697CD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C417D-3AFA-083A-08B8-DD000C7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F043C-DED9-E97C-6599-A12EC041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244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9948-8760-F115-6760-B20EE86F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6CCC9-7DF7-822A-1019-5E25DB4C6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6E461-D738-9D97-39DF-2AD97866D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C7E06-275C-BE0E-FB54-68B7FC803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D077F-91AA-9EB1-2FCB-E540C6641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2D8FD-8AD3-CF3F-F73A-2B1A22CD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C420F-538A-FE4D-E227-2D2C46D7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CF9DD-4104-8AE8-F030-7BA4892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85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7B4E-20EA-7DF2-F275-81AB2898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E2A18-EAD1-3CFE-3C07-561CF32B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DBA45-681B-A564-4A28-CBF002F3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58D7B-DAB8-B12C-D4CE-3257E5F9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554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C66D1-CAFD-4C0E-3D45-679CADED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91546-28D5-E057-C971-C34E28D0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DA318-4CDB-263B-A5D2-E92F8B43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381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C7DC-CCA8-E87F-D71B-8213B571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91E9-97E2-EF50-16FF-1A86F190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5C56C-577F-0417-0DAF-CE07A002E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FCC82-448C-B5D5-E076-046432EC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679CC-2BDD-0CD0-4BC4-8F808F7D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DF738-3FDE-5C0B-615F-83812ECF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730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AC79-A854-E62C-558E-41CF5573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FF90E-442B-EAD9-78E3-A7215790C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2019C-BD45-FC87-3492-4E7F3A1AA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F84CF-5CE5-0BD1-39F7-C1C67498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E1DDC-88AC-ED69-4FE0-D20E387D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7260-578A-8B31-3B5B-9ECED02F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254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23FDF-8FDB-DAD7-A390-DABE5BC9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5E25-D219-E92F-BF28-30A01FB9B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24CD-915E-58CC-A246-E6BC84B9F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76FD-360B-4011-B776-1F4724EF7272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AEDB0-4EF6-5D18-3661-38B43BCCE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66BA-0DE4-8360-211E-05992FB48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E404-292F-40EF-BA8E-9D55426DA5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54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3015-1DCD-5ED9-F576-F52F77F49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Geographic Distribution 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CB0BF-8584-6993-060C-17B74CD0E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By Marjan Shelton- Wairarapa College</a:t>
            </a:r>
          </a:p>
        </p:txBody>
      </p:sp>
    </p:spTree>
    <p:extLst>
      <p:ext uri="{BB962C8B-B14F-4D97-AF65-F5344CB8AC3E}">
        <p14:creationId xmlns:p14="http://schemas.microsoft.com/office/powerpoint/2010/main" val="137035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C26EE9-00BF-B795-EF1D-396AFBF45501}"/>
              </a:ext>
            </a:extLst>
          </p:cNvPr>
          <p:cNvSpPr/>
          <p:nvPr/>
        </p:nvSpPr>
        <p:spPr>
          <a:xfrm>
            <a:off x="4998720" y="2372360"/>
            <a:ext cx="2875280" cy="894080"/>
          </a:xfrm>
          <a:prstGeom prst="rect">
            <a:avLst/>
          </a:prstGeom>
          <a:pattFill prst="lg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1B06B-9D96-DF2A-D3FB-B724B8D1DC7A}"/>
              </a:ext>
            </a:extLst>
          </p:cNvPr>
          <p:cNvSpPr/>
          <p:nvPr/>
        </p:nvSpPr>
        <p:spPr>
          <a:xfrm>
            <a:off x="8117840" y="2352040"/>
            <a:ext cx="2875280" cy="894080"/>
          </a:xfrm>
          <a:prstGeom prst="rect">
            <a:avLst/>
          </a:prstGeom>
          <a:pattFill prst="shingle">
            <a:fgClr>
              <a:srgbClr val="FFB3B3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BDB98-FF09-36E6-7D7E-E81D782EB4AE}"/>
              </a:ext>
            </a:extLst>
          </p:cNvPr>
          <p:cNvSpPr/>
          <p:nvPr/>
        </p:nvSpPr>
        <p:spPr>
          <a:xfrm>
            <a:off x="8107680" y="101600"/>
            <a:ext cx="2875280" cy="894080"/>
          </a:xfrm>
          <a:prstGeom prst="rect">
            <a:avLst/>
          </a:prstGeom>
          <a:pattFill prst="wdDnDiag">
            <a:fgClr>
              <a:srgbClr val="CCCCFF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0A096-5739-F6A3-DB74-1E25A98FE0FB}"/>
              </a:ext>
            </a:extLst>
          </p:cNvPr>
          <p:cNvSpPr/>
          <p:nvPr/>
        </p:nvSpPr>
        <p:spPr>
          <a:xfrm>
            <a:off x="5008880" y="1214695"/>
            <a:ext cx="2875280" cy="894080"/>
          </a:xfrm>
          <a:prstGeom prst="rect">
            <a:avLst/>
          </a:prstGeom>
          <a:pattFill prst="ltHorz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83936-3550-D4AA-1ECB-DDDB6C70C159}"/>
              </a:ext>
            </a:extLst>
          </p:cNvPr>
          <p:cNvSpPr/>
          <p:nvPr/>
        </p:nvSpPr>
        <p:spPr>
          <a:xfrm>
            <a:off x="1859280" y="2382520"/>
            <a:ext cx="2875280" cy="894080"/>
          </a:xfrm>
          <a:prstGeom prst="rect">
            <a:avLst/>
          </a:prstGeom>
          <a:pattFill prst="lt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1FC30-F7FF-44EC-F9BB-203AE3F25B77}"/>
              </a:ext>
            </a:extLst>
          </p:cNvPr>
          <p:cNvSpPr/>
          <p:nvPr/>
        </p:nvSpPr>
        <p:spPr>
          <a:xfrm>
            <a:off x="1859280" y="1117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8D67-3A3C-3287-9977-F7D6D69DC627}"/>
              </a:ext>
            </a:extLst>
          </p:cNvPr>
          <p:cNvSpPr/>
          <p:nvPr/>
        </p:nvSpPr>
        <p:spPr>
          <a:xfrm>
            <a:off x="1859280" y="124517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32D1-442B-1D07-44FD-602187D97B24}"/>
              </a:ext>
            </a:extLst>
          </p:cNvPr>
          <p:cNvSpPr/>
          <p:nvPr/>
        </p:nvSpPr>
        <p:spPr>
          <a:xfrm>
            <a:off x="1859280" y="35198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641A5-0D40-33D9-1FA8-9706EF62E12F}"/>
              </a:ext>
            </a:extLst>
          </p:cNvPr>
          <p:cNvSpPr/>
          <p:nvPr/>
        </p:nvSpPr>
        <p:spPr>
          <a:xfrm>
            <a:off x="1859280" y="465721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13DE6-6D0F-9D2F-D7D7-FD22E02FD093}"/>
              </a:ext>
            </a:extLst>
          </p:cNvPr>
          <p:cNvSpPr/>
          <p:nvPr/>
        </p:nvSpPr>
        <p:spPr>
          <a:xfrm>
            <a:off x="1859280" y="578832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08F2-12E5-3487-A677-9D884BE988D6}"/>
              </a:ext>
            </a:extLst>
          </p:cNvPr>
          <p:cNvSpPr/>
          <p:nvPr/>
        </p:nvSpPr>
        <p:spPr>
          <a:xfrm>
            <a:off x="4998720" y="10160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9447AD-3585-8FF7-AED3-DDE70D9AC287}"/>
              </a:ext>
            </a:extLst>
          </p:cNvPr>
          <p:cNvSpPr/>
          <p:nvPr/>
        </p:nvSpPr>
        <p:spPr>
          <a:xfrm>
            <a:off x="499872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EAC1E-3A86-D9FE-FA61-5950C79092B3}"/>
              </a:ext>
            </a:extLst>
          </p:cNvPr>
          <p:cNvSpPr/>
          <p:nvPr/>
        </p:nvSpPr>
        <p:spPr>
          <a:xfrm>
            <a:off x="498856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B9C2E-8870-767F-4DD0-B78A543BA774}"/>
              </a:ext>
            </a:extLst>
          </p:cNvPr>
          <p:cNvSpPr/>
          <p:nvPr/>
        </p:nvSpPr>
        <p:spPr>
          <a:xfrm>
            <a:off x="499872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A2A4D-57DF-F0E5-98A5-2C284976D921}"/>
              </a:ext>
            </a:extLst>
          </p:cNvPr>
          <p:cNvSpPr/>
          <p:nvPr/>
        </p:nvSpPr>
        <p:spPr>
          <a:xfrm>
            <a:off x="8107680" y="123501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5B49D-2BCA-D351-C2ED-A21578DAA532}"/>
              </a:ext>
            </a:extLst>
          </p:cNvPr>
          <p:cNvSpPr/>
          <p:nvPr/>
        </p:nvSpPr>
        <p:spPr>
          <a:xfrm>
            <a:off x="810768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74976-A968-093B-E29C-104AA601630D}"/>
              </a:ext>
            </a:extLst>
          </p:cNvPr>
          <p:cNvSpPr/>
          <p:nvPr/>
        </p:nvSpPr>
        <p:spPr>
          <a:xfrm>
            <a:off x="810768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1BFFD-E6F0-1812-0227-079306181A48}"/>
              </a:ext>
            </a:extLst>
          </p:cNvPr>
          <p:cNvSpPr/>
          <p:nvPr/>
        </p:nvSpPr>
        <p:spPr>
          <a:xfrm>
            <a:off x="810768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1F57559-D38B-D21B-7389-C6094CB59390}"/>
              </a:ext>
            </a:extLst>
          </p:cNvPr>
          <p:cNvSpPr/>
          <p:nvPr/>
        </p:nvSpPr>
        <p:spPr>
          <a:xfrm>
            <a:off x="1859280" y="101600"/>
            <a:ext cx="2875280" cy="89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94E39D-9142-2962-B799-14BEE6FB8043}"/>
              </a:ext>
            </a:extLst>
          </p:cNvPr>
          <p:cNvSpPr/>
          <p:nvPr/>
        </p:nvSpPr>
        <p:spPr>
          <a:xfrm>
            <a:off x="1859280" y="1235015"/>
            <a:ext cx="2875280" cy="89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F6471B3-80FD-928E-39DE-4DA530C5B10B}"/>
              </a:ext>
            </a:extLst>
          </p:cNvPr>
          <p:cNvSpPr/>
          <p:nvPr/>
        </p:nvSpPr>
        <p:spPr>
          <a:xfrm>
            <a:off x="1859280" y="3509705"/>
            <a:ext cx="2875280" cy="894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35B904-387A-F601-A66E-7BBEF086CE64}"/>
              </a:ext>
            </a:extLst>
          </p:cNvPr>
          <p:cNvSpPr/>
          <p:nvPr/>
        </p:nvSpPr>
        <p:spPr>
          <a:xfrm>
            <a:off x="1859280" y="4647050"/>
            <a:ext cx="2875280" cy="89408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5A58FE9-BE38-E8B6-E31A-EF2BDD887DC8}"/>
              </a:ext>
            </a:extLst>
          </p:cNvPr>
          <p:cNvSpPr/>
          <p:nvPr/>
        </p:nvSpPr>
        <p:spPr>
          <a:xfrm>
            <a:off x="1859280" y="5778165"/>
            <a:ext cx="2875280" cy="89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7035CC-656F-E929-0484-15DF59CAE49B}"/>
              </a:ext>
            </a:extLst>
          </p:cNvPr>
          <p:cNvSpPr/>
          <p:nvPr/>
        </p:nvSpPr>
        <p:spPr>
          <a:xfrm>
            <a:off x="4998720" y="91440"/>
            <a:ext cx="287528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7FC32A-8F6B-D24F-C922-413A3AFFF944}"/>
              </a:ext>
            </a:extLst>
          </p:cNvPr>
          <p:cNvSpPr/>
          <p:nvPr/>
        </p:nvSpPr>
        <p:spPr>
          <a:xfrm>
            <a:off x="4998720" y="3499545"/>
            <a:ext cx="2875280" cy="894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7BF06A3-A9D6-35C1-9D80-16DFCD0BB4C8}"/>
              </a:ext>
            </a:extLst>
          </p:cNvPr>
          <p:cNvSpPr/>
          <p:nvPr/>
        </p:nvSpPr>
        <p:spPr>
          <a:xfrm>
            <a:off x="4988560" y="4636890"/>
            <a:ext cx="2875280" cy="894080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DB8246-408D-3296-CF63-4EC8DA19F391}"/>
              </a:ext>
            </a:extLst>
          </p:cNvPr>
          <p:cNvSpPr/>
          <p:nvPr/>
        </p:nvSpPr>
        <p:spPr>
          <a:xfrm>
            <a:off x="4998720" y="5768005"/>
            <a:ext cx="2875280" cy="894080"/>
          </a:xfrm>
          <a:prstGeom prst="rect">
            <a:avLst/>
          </a:prstGeom>
          <a:solidFill>
            <a:srgbClr val="FF00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40A64C0-7507-D1AB-10B5-D01F897F609B}"/>
              </a:ext>
            </a:extLst>
          </p:cNvPr>
          <p:cNvSpPr/>
          <p:nvPr/>
        </p:nvSpPr>
        <p:spPr>
          <a:xfrm>
            <a:off x="8107680" y="1224855"/>
            <a:ext cx="2875280" cy="894080"/>
          </a:xfrm>
          <a:prstGeom prst="rect">
            <a:avLst/>
          </a:prstGeom>
          <a:solidFill>
            <a:srgbClr val="CC66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EC0E1D3-7BEA-B607-2844-A546B5E21066}"/>
              </a:ext>
            </a:extLst>
          </p:cNvPr>
          <p:cNvSpPr/>
          <p:nvPr/>
        </p:nvSpPr>
        <p:spPr>
          <a:xfrm>
            <a:off x="8107680" y="3499545"/>
            <a:ext cx="2875280" cy="894080"/>
          </a:xfrm>
          <a:prstGeom prst="rect">
            <a:avLst/>
          </a:prstGeom>
          <a:solidFill>
            <a:srgbClr val="ED1B1B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844C308-2807-A065-0C7B-D4CFFDB0D798}"/>
              </a:ext>
            </a:extLst>
          </p:cNvPr>
          <p:cNvSpPr/>
          <p:nvPr/>
        </p:nvSpPr>
        <p:spPr>
          <a:xfrm>
            <a:off x="8107680" y="4636890"/>
            <a:ext cx="2875280" cy="894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022629E-C192-5491-9895-1C2C1D1766D4}"/>
              </a:ext>
            </a:extLst>
          </p:cNvPr>
          <p:cNvSpPr/>
          <p:nvPr/>
        </p:nvSpPr>
        <p:spPr>
          <a:xfrm>
            <a:off x="8107680" y="5768005"/>
            <a:ext cx="2875280" cy="894080"/>
          </a:xfrm>
          <a:prstGeom prst="rect">
            <a:avLst/>
          </a:prstGeom>
          <a:solidFill>
            <a:srgbClr val="66FF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4E8954-D660-DCA8-C7DE-E91460D9B846}"/>
              </a:ext>
            </a:extLst>
          </p:cNvPr>
          <p:cNvSpPr txBox="1"/>
          <p:nvPr/>
        </p:nvSpPr>
        <p:spPr>
          <a:xfrm rot="16200000">
            <a:off x="-1804978" y="2967933"/>
            <a:ext cx="5538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Average annual Rainfall</a:t>
            </a:r>
            <a:endParaRPr lang="en-NZ" sz="4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AE86D8-AABE-AB1F-A494-7A840F7047C9}"/>
              </a:ext>
            </a:extLst>
          </p:cNvPr>
          <p:cNvSpPr txBox="1"/>
          <p:nvPr/>
        </p:nvSpPr>
        <p:spPr>
          <a:xfrm>
            <a:off x="8138160" y="3829170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400 - 1200mm</a:t>
            </a:r>
            <a:endParaRPr lang="en-NZ" sz="3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954B8D-BF0C-D4C4-185C-E1E60D0CF662}"/>
              </a:ext>
            </a:extLst>
          </p:cNvPr>
          <p:cNvSpPr txBox="1"/>
          <p:nvPr/>
        </p:nvSpPr>
        <p:spPr>
          <a:xfrm>
            <a:off x="8141164" y="2696254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400 - 1200mm</a:t>
            </a:r>
            <a:endParaRPr lang="en-NZ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72D142-F7A4-BA35-18B4-2AB60A1168A4}"/>
              </a:ext>
            </a:extLst>
          </p:cNvPr>
          <p:cNvSpPr txBox="1"/>
          <p:nvPr/>
        </p:nvSpPr>
        <p:spPr>
          <a:xfrm>
            <a:off x="8138160" y="4983623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400 - 1200mm</a:t>
            </a:r>
            <a:endParaRPr lang="en-NZ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ED8FB9-F87C-6BCA-2A53-A7DBA8212707}"/>
              </a:ext>
            </a:extLst>
          </p:cNvPr>
          <p:cNvSpPr txBox="1"/>
          <p:nvPr/>
        </p:nvSpPr>
        <p:spPr>
          <a:xfrm>
            <a:off x="2328297" y="4596617"/>
            <a:ext cx="1877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400 – 1200mm</a:t>
            </a:r>
          </a:p>
          <a:p>
            <a:pPr algn="ctr"/>
            <a:r>
              <a:rPr lang="en-US" sz="2000" dirty="0"/>
              <a:t>1200 – 2400mm</a:t>
            </a:r>
          </a:p>
          <a:p>
            <a:pPr algn="ctr"/>
            <a:r>
              <a:rPr lang="en-US" sz="2000" dirty="0"/>
              <a:t>over 2400mm</a:t>
            </a:r>
            <a:endParaRPr lang="en-NZ" sz="2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31A9FC-7937-DC65-016C-9525478BB64D}"/>
              </a:ext>
            </a:extLst>
          </p:cNvPr>
          <p:cNvSpPr txBox="1"/>
          <p:nvPr/>
        </p:nvSpPr>
        <p:spPr>
          <a:xfrm>
            <a:off x="8301412" y="5740737"/>
            <a:ext cx="1877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400 – 1200mm</a:t>
            </a:r>
          </a:p>
          <a:p>
            <a:pPr algn="ctr"/>
            <a:r>
              <a:rPr lang="en-US" sz="2000" dirty="0"/>
              <a:t>1200 – 2400mm</a:t>
            </a:r>
          </a:p>
          <a:p>
            <a:pPr algn="ctr"/>
            <a:r>
              <a:rPr lang="en-US" sz="2000" dirty="0"/>
              <a:t>over 2400mm</a:t>
            </a:r>
            <a:endParaRPr lang="en-NZ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E99827-26D2-5F2E-2644-6FF0E96E00CC}"/>
              </a:ext>
            </a:extLst>
          </p:cNvPr>
          <p:cNvSpPr txBox="1"/>
          <p:nvPr/>
        </p:nvSpPr>
        <p:spPr>
          <a:xfrm>
            <a:off x="5426522" y="36879"/>
            <a:ext cx="1877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400 – 1200mm</a:t>
            </a:r>
          </a:p>
          <a:p>
            <a:pPr algn="ctr"/>
            <a:r>
              <a:rPr lang="en-US" sz="2000" dirty="0"/>
              <a:t>1200 – 2400mm</a:t>
            </a:r>
          </a:p>
          <a:p>
            <a:pPr algn="ctr"/>
            <a:r>
              <a:rPr lang="en-US" sz="2000" dirty="0"/>
              <a:t>over 2400mm</a:t>
            </a:r>
            <a:endParaRPr lang="en-NZ" sz="2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6F89E-7948-FB30-42E7-90B52327B6FB}"/>
              </a:ext>
            </a:extLst>
          </p:cNvPr>
          <p:cNvSpPr txBox="1"/>
          <p:nvPr/>
        </p:nvSpPr>
        <p:spPr>
          <a:xfrm>
            <a:off x="5227272" y="5716082"/>
            <a:ext cx="1877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400 – 1200mm</a:t>
            </a:r>
          </a:p>
          <a:p>
            <a:pPr algn="ctr"/>
            <a:r>
              <a:rPr lang="en-US" sz="2000" dirty="0"/>
              <a:t>1200 – 2400mm</a:t>
            </a:r>
          </a:p>
          <a:p>
            <a:pPr algn="ctr"/>
            <a:r>
              <a:rPr lang="en-US" sz="2000" dirty="0"/>
              <a:t>over 2400mm</a:t>
            </a:r>
            <a:endParaRPr lang="en-NZ" sz="2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740B58-3A0D-8FB8-8354-B513FFB993D2}"/>
              </a:ext>
            </a:extLst>
          </p:cNvPr>
          <p:cNvSpPr txBox="1"/>
          <p:nvPr/>
        </p:nvSpPr>
        <p:spPr>
          <a:xfrm>
            <a:off x="1866370" y="5818805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400 – 1200mm</a:t>
            </a:r>
          </a:p>
          <a:p>
            <a:pPr algn="ctr"/>
            <a:r>
              <a:rPr lang="en-US" sz="2400" dirty="0"/>
              <a:t>1200 – 2400mm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EA31AE-61D7-4108-6FE8-55835D51D35C}"/>
              </a:ext>
            </a:extLst>
          </p:cNvPr>
          <p:cNvSpPr txBox="1"/>
          <p:nvPr/>
        </p:nvSpPr>
        <p:spPr>
          <a:xfrm>
            <a:off x="5030079" y="2421286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400 – 1200mm</a:t>
            </a:r>
          </a:p>
          <a:p>
            <a:pPr algn="ctr"/>
            <a:r>
              <a:rPr lang="en-US" sz="2400" dirty="0"/>
              <a:t>1200 – 2400mm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57B5C6-E903-BE41-E707-1124AEE64041}"/>
              </a:ext>
            </a:extLst>
          </p:cNvPr>
          <p:cNvSpPr txBox="1"/>
          <p:nvPr/>
        </p:nvSpPr>
        <p:spPr>
          <a:xfrm>
            <a:off x="5104515" y="1265540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400 – 1200mm</a:t>
            </a:r>
          </a:p>
          <a:p>
            <a:pPr algn="ctr"/>
            <a:r>
              <a:rPr lang="en-US" sz="2400" dirty="0"/>
              <a:t>1200 – 2400mm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5996F9-FE87-500D-8BE1-E6E755BDAAFD}"/>
              </a:ext>
            </a:extLst>
          </p:cNvPr>
          <p:cNvSpPr txBox="1"/>
          <p:nvPr/>
        </p:nvSpPr>
        <p:spPr>
          <a:xfrm>
            <a:off x="5030079" y="3490318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400 – 1200mm</a:t>
            </a:r>
          </a:p>
          <a:p>
            <a:pPr algn="ctr"/>
            <a:r>
              <a:rPr lang="en-US" sz="2400" dirty="0"/>
              <a:t>1200 – 2400mm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D9160A-7EB3-5EE5-D9AF-AD4416617ABD}"/>
              </a:ext>
            </a:extLst>
          </p:cNvPr>
          <p:cNvSpPr txBox="1"/>
          <p:nvPr/>
        </p:nvSpPr>
        <p:spPr>
          <a:xfrm>
            <a:off x="8191475" y="1580061"/>
            <a:ext cx="2504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0ver 2400mm</a:t>
            </a:r>
            <a:endParaRPr lang="en-NZ" sz="32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4B9123-F1B1-BF1C-3610-888BAB0FA59E}"/>
              </a:ext>
            </a:extLst>
          </p:cNvPr>
          <p:cNvSpPr txBox="1"/>
          <p:nvPr/>
        </p:nvSpPr>
        <p:spPr>
          <a:xfrm>
            <a:off x="8114769" y="77519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400 – 1200mm</a:t>
            </a:r>
          </a:p>
          <a:p>
            <a:pPr algn="ctr"/>
            <a:r>
              <a:rPr lang="en-US" sz="2400" dirty="0"/>
              <a:t>1200 – 2400mm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EF8C34A3-A1D6-9258-3455-BAA28D26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218" y="2423759"/>
            <a:ext cx="250868" cy="27249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AB83BF8-0B54-5D4D-7ED4-98FA9E3E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218" y="3590335"/>
            <a:ext cx="250867" cy="27249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021E858-56A2-AFAD-5020-C1F6F5E2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639" y="4722144"/>
            <a:ext cx="240727" cy="26148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0162D4C-E560-C07E-2A6E-2FCF4A98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968" y="1302679"/>
            <a:ext cx="544240" cy="46051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644EFA0-1F7C-475A-EC85-772161DD0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592" y="2487064"/>
            <a:ext cx="431822" cy="54612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E8F09BB-91F0-1871-D940-49DF8DC6349B}"/>
              </a:ext>
            </a:extLst>
          </p:cNvPr>
          <p:cNvSpPr txBox="1"/>
          <p:nvPr/>
        </p:nvSpPr>
        <p:spPr>
          <a:xfrm>
            <a:off x="1870123" y="2740944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1200-2400mm</a:t>
            </a:r>
            <a:endParaRPr lang="en-NZ" sz="3200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0343072A-1E4C-18D2-C722-44EBFAF69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366" y="1324383"/>
            <a:ext cx="431822" cy="54612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543C7DC5-2809-C890-DC1A-26DE7AFD394E}"/>
              </a:ext>
            </a:extLst>
          </p:cNvPr>
          <p:cNvSpPr txBox="1"/>
          <p:nvPr/>
        </p:nvSpPr>
        <p:spPr>
          <a:xfrm>
            <a:off x="1882897" y="1578263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1200-2400mm</a:t>
            </a:r>
            <a:endParaRPr lang="en-NZ" sz="3200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9225B678-1703-ACBD-3E7A-FB19C2E65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366" y="217148"/>
            <a:ext cx="431822" cy="54612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BDA829D-888E-B19B-B55B-BDAB407C1AF6}"/>
              </a:ext>
            </a:extLst>
          </p:cNvPr>
          <p:cNvSpPr txBox="1"/>
          <p:nvPr/>
        </p:nvSpPr>
        <p:spPr>
          <a:xfrm>
            <a:off x="1882897" y="471028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1200-2400mm</a:t>
            </a:r>
            <a:endParaRPr lang="en-NZ" sz="3200" dirty="0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E5D4A218-802D-F75E-848C-CA2338F72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266" y="3578563"/>
            <a:ext cx="431822" cy="54612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EBD38BC-1027-7E02-568E-56342BAAC0C4}"/>
              </a:ext>
            </a:extLst>
          </p:cNvPr>
          <p:cNvSpPr txBox="1"/>
          <p:nvPr/>
        </p:nvSpPr>
        <p:spPr>
          <a:xfrm>
            <a:off x="1849797" y="3832443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1200-2400mm</a:t>
            </a:r>
            <a:endParaRPr lang="en-NZ" sz="3200" dirty="0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AD6C5F1F-E3D0-1717-821A-6D932EFA4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189" y="4719813"/>
            <a:ext cx="431822" cy="54612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27520C0-54FF-A6EA-E9E6-DCE8F6D71CD6}"/>
              </a:ext>
            </a:extLst>
          </p:cNvPr>
          <p:cNvSpPr txBox="1"/>
          <p:nvPr/>
        </p:nvSpPr>
        <p:spPr>
          <a:xfrm>
            <a:off x="4998720" y="4973693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1200-2400mm</a:t>
            </a:r>
            <a:endParaRPr lang="en-NZ" sz="3200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BA6F9C78-D635-5A8E-E36D-A78BD0EFB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592" y="4849150"/>
            <a:ext cx="431822" cy="54612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1B9ED2B-98B4-4FA0-B271-F09D1B9C5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977" y="247135"/>
            <a:ext cx="431822" cy="546128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EA01E91-D40D-1169-57B0-AF59FD00B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977" y="5962301"/>
            <a:ext cx="431822" cy="54612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41921F35-1F9A-CD54-D2E3-F95F18206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386" y="5962301"/>
            <a:ext cx="431822" cy="54612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F68D324-07D8-701A-431E-FF83ED4EF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963" y="6052285"/>
            <a:ext cx="286339" cy="36213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C080AD8-189F-66FD-645C-619718195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930" y="3724748"/>
            <a:ext cx="286339" cy="36213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9875B9E0-C540-8B5B-3A15-F33ADFB2C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718" y="2619977"/>
            <a:ext cx="286339" cy="36213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272FBE2-6B4E-26B1-3562-8F4B718E3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887" y="1482909"/>
            <a:ext cx="286339" cy="36213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4A3B643-8D45-82EA-E62D-7BE9F198E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685" y="289960"/>
            <a:ext cx="286339" cy="3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0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DB0134AC-4248-C34E-C3D2-07971D482EDF}"/>
              </a:ext>
            </a:extLst>
          </p:cNvPr>
          <p:cNvSpPr/>
          <p:nvPr/>
        </p:nvSpPr>
        <p:spPr>
          <a:xfrm>
            <a:off x="4998720" y="2372360"/>
            <a:ext cx="2875280" cy="894080"/>
          </a:xfrm>
          <a:prstGeom prst="rect">
            <a:avLst/>
          </a:prstGeom>
          <a:pattFill prst="lg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506A6B-DDD0-B2B9-6D99-69F714819BEE}"/>
              </a:ext>
            </a:extLst>
          </p:cNvPr>
          <p:cNvSpPr/>
          <p:nvPr/>
        </p:nvSpPr>
        <p:spPr>
          <a:xfrm>
            <a:off x="8117840" y="2352040"/>
            <a:ext cx="2875280" cy="894080"/>
          </a:xfrm>
          <a:prstGeom prst="rect">
            <a:avLst/>
          </a:prstGeom>
          <a:pattFill prst="shingle">
            <a:fgClr>
              <a:srgbClr val="FFB3B3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064C48-5AA8-695F-9937-80DF7E311A53}"/>
              </a:ext>
            </a:extLst>
          </p:cNvPr>
          <p:cNvSpPr/>
          <p:nvPr/>
        </p:nvSpPr>
        <p:spPr>
          <a:xfrm>
            <a:off x="8107680" y="101600"/>
            <a:ext cx="2875280" cy="894080"/>
          </a:xfrm>
          <a:prstGeom prst="rect">
            <a:avLst/>
          </a:prstGeom>
          <a:pattFill prst="wdDnDiag">
            <a:fgClr>
              <a:srgbClr val="CCCCFF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B01D4-3E33-205B-B1F7-57DD7A3F42BE}"/>
              </a:ext>
            </a:extLst>
          </p:cNvPr>
          <p:cNvSpPr/>
          <p:nvPr/>
        </p:nvSpPr>
        <p:spPr>
          <a:xfrm>
            <a:off x="5008880" y="1214695"/>
            <a:ext cx="2875280" cy="894080"/>
          </a:xfrm>
          <a:prstGeom prst="rect">
            <a:avLst/>
          </a:prstGeom>
          <a:pattFill prst="ltHorz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148B0F-1DD6-44D0-8CF6-F9DD38F9448C}"/>
              </a:ext>
            </a:extLst>
          </p:cNvPr>
          <p:cNvSpPr/>
          <p:nvPr/>
        </p:nvSpPr>
        <p:spPr>
          <a:xfrm>
            <a:off x="1859280" y="2382520"/>
            <a:ext cx="2875280" cy="894080"/>
          </a:xfrm>
          <a:prstGeom prst="rect">
            <a:avLst/>
          </a:prstGeom>
          <a:pattFill prst="lt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1FC30-F7FF-44EC-F9BB-203AE3F25B77}"/>
              </a:ext>
            </a:extLst>
          </p:cNvPr>
          <p:cNvSpPr/>
          <p:nvPr/>
        </p:nvSpPr>
        <p:spPr>
          <a:xfrm>
            <a:off x="1859280" y="1117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8D67-3A3C-3287-9977-F7D6D69DC627}"/>
              </a:ext>
            </a:extLst>
          </p:cNvPr>
          <p:cNvSpPr/>
          <p:nvPr/>
        </p:nvSpPr>
        <p:spPr>
          <a:xfrm>
            <a:off x="1859280" y="124517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32D1-442B-1D07-44FD-602187D97B24}"/>
              </a:ext>
            </a:extLst>
          </p:cNvPr>
          <p:cNvSpPr/>
          <p:nvPr/>
        </p:nvSpPr>
        <p:spPr>
          <a:xfrm>
            <a:off x="1859280" y="35198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641A5-0D40-33D9-1FA8-9706EF62E12F}"/>
              </a:ext>
            </a:extLst>
          </p:cNvPr>
          <p:cNvSpPr/>
          <p:nvPr/>
        </p:nvSpPr>
        <p:spPr>
          <a:xfrm>
            <a:off x="1859280" y="465721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13DE6-6D0F-9D2F-D7D7-FD22E02FD093}"/>
              </a:ext>
            </a:extLst>
          </p:cNvPr>
          <p:cNvSpPr/>
          <p:nvPr/>
        </p:nvSpPr>
        <p:spPr>
          <a:xfrm>
            <a:off x="1859280" y="578832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08F2-12E5-3487-A677-9D884BE988D6}"/>
              </a:ext>
            </a:extLst>
          </p:cNvPr>
          <p:cNvSpPr/>
          <p:nvPr/>
        </p:nvSpPr>
        <p:spPr>
          <a:xfrm>
            <a:off x="4998720" y="10160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9447AD-3585-8FF7-AED3-DDE70D9AC287}"/>
              </a:ext>
            </a:extLst>
          </p:cNvPr>
          <p:cNvSpPr/>
          <p:nvPr/>
        </p:nvSpPr>
        <p:spPr>
          <a:xfrm>
            <a:off x="499872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EAC1E-3A86-D9FE-FA61-5950C79092B3}"/>
              </a:ext>
            </a:extLst>
          </p:cNvPr>
          <p:cNvSpPr/>
          <p:nvPr/>
        </p:nvSpPr>
        <p:spPr>
          <a:xfrm>
            <a:off x="498856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B9C2E-8870-767F-4DD0-B78A543BA774}"/>
              </a:ext>
            </a:extLst>
          </p:cNvPr>
          <p:cNvSpPr/>
          <p:nvPr/>
        </p:nvSpPr>
        <p:spPr>
          <a:xfrm>
            <a:off x="499872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A2A4D-57DF-F0E5-98A5-2C284976D921}"/>
              </a:ext>
            </a:extLst>
          </p:cNvPr>
          <p:cNvSpPr/>
          <p:nvPr/>
        </p:nvSpPr>
        <p:spPr>
          <a:xfrm>
            <a:off x="8107680" y="123501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5B49D-2BCA-D351-C2ED-A21578DAA532}"/>
              </a:ext>
            </a:extLst>
          </p:cNvPr>
          <p:cNvSpPr/>
          <p:nvPr/>
        </p:nvSpPr>
        <p:spPr>
          <a:xfrm>
            <a:off x="810768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74976-A968-093B-E29C-104AA601630D}"/>
              </a:ext>
            </a:extLst>
          </p:cNvPr>
          <p:cNvSpPr/>
          <p:nvPr/>
        </p:nvSpPr>
        <p:spPr>
          <a:xfrm>
            <a:off x="810768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1BFFD-E6F0-1812-0227-079306181A48}"/>
              </a:ext>
            </a:extLst>
          </p:cNvPr>
          <p:cNvSpPr/>
          <p:nvPr/>
        </p:nvSpPr>
        <p:spPr>
          <a:xfrm>
            <a:off x="810768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3F0BC0-8E23-2DD3-B7E8-7730E9E36F02}"/>
              </a:ext>
            </a:extLst>
          </p:cNvPr>
          <p:cNvSpPr/>
          <p:nvPr/>
        </p:nvSpPr>
        <p:spPr>
          <a:xfrm>
            <a:off x="1859280" y="101600"/>
            <a:ext cx="2875280" cy="89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6EB4EB-3E3C-C2A5-3C9F-58151AD1346C}"/>
              </a:ext>
            </a:extLst>
          </p:cNvPr>
          <p:cNvSpPr/>
          <p:nvPr/>
        </p:nvSpPr>
        <p:spPr>
          <a:xfrm>
            <a:off x="1859280" y="1235015"/>
            <a:ext cx="2875280" cy="89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D42AD1-7060-3ED4-6C71-701ECA1BB826}"/>
              </a:ext>
            </a:extLst>
          </p:cNvPr>
          <p:cNvSpPr/>
          <p:nvPr/>
        </p:nvSpPr>
        <p:spPr>
          <a:xfrm>
            <a:off x="1859280" y="3509705"/>
            <a:ext cx="2875280" cy="894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8728BF9-9691-4898-2C23-FB0AA6DE35D2}"/>
              </a:ext>
            </a:extLst>
          </p:cNvPr>
          <p:cNvSpPr/>
          <p:nvPr/>
        </p:nvSpPr>
        <p:spPr>
          <a:xfrm>
            <a:off x="1859280" y="4647050"/>
            <a:ext cx="2875280" cy="89408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6C7460-8A08-FCD1-8E3B-CD5361FD386B}"/>
              </a:ext>
            </a:extLst>
          </p:cNvPr>
          <p:cNvSpPr/>
          <p:nvPr/>
        </p:nvSpPr>
        <p:spPr>
          <a:xfrm>
            <a:off x="1859280" y="5778165"/>
            <a:ext cx="2875280" cy="89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7274442-1CF5-F9A9-866D-BA65EE7F7E4A}"/>
              </a:ext>
            </a:extLst>
          </p:cNvPr>
          <p:cNvSpPr/>
          <p:nvPr/>
        </p:nvSpPr>
        <p:spPr>
          <a:xfrm>
            <a:off x="4998720" y="91440"/>
            <a:ext cx="287528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6F8AD88-753C-BF99-25D3-7C35FAF7B50F}"/>
              </a:ext>
            </a:extLst>
          </p:cNvPr>
          <p:cNvSpPr/>
          <p:nvPr/>
        </p:nvSpPr>
        <p:spPr>
          <a:xfrm>
            <a:off x="4998720" y="3499545"/>
            <a:ext cx="2875280" cy="894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4D76A3-2C7A-3EDC-6D60-58E871D8E3CF}"/>
              </a:ext>
            </a:extLst>
          </p:cNvPr>
          <p:cNvSpPr/>
          <p:nvPr/>
        </p:nvSpPr>
        <p:spPr>
          <a:xfrm>
            <a:off x="4988560" y="4636890"/>
            <a:ext cx="2875280" cy="894080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1B8291-A588-DC27-3849-E434D5F277F6}"/>
              </a:ext>
            </a:extLst>
          </p:cNvPr>
          <p:cNvSpPr/>
          <p:nvPr/>
        </p:nvSpPr>
        <p:spPr>
          <a:xfrm>
            <a:off x="4998720" y="5768005"/>
            <a:ext cx="2875280" cy="894080"/>
          </a:xfrm>
          <a:prstGeom prst="rect">
            <a:avLst/>
          </a:prstGeom>
          <a:solidFill>
            <a:srgbClr val="FF00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EB80EE-37B1-D37D-973D-71E1EFF6A277}"/>
              </a:ext>
            </a:extLst>
          </p:cNvPr>
          <p:cNvSpPr/>
          <p:nvPr/>
        </p:nvSpPr>
        <p:spPr>
          <a:xfrm>
            <a:off x="8107680" y="1224855"/>
            <a:ext cx="2875280" cy="894080"/>
          </a:xfrm>
          <a:prstGeom prst="rect">
            <a:avLst/>
          </a:prstGeom>
          <a:solidFill>
            <a:srgbClr val="CC66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D04C760-7E1E-6309-C454-46CAFCD1B8AA}"/>
              </a:ext>
            </a:extLst>
          </p:cNvPr>
          <p:cNvSpPr/>
          <p:nvPr/>
        </p:nvSpPr>
        <p:spPr>
          <a:xfrm>
            <a:off x="8107680" y="3499545"/>
            <a:ext cx="2875280" cy="894080"/>
          </a:xfrm>
          <a:prstGeom prst="rect">
            <a:avLst/>
          </a:prstGeom>
          <a:solidFill>
            <a:srgbClr val="ED1B1B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159964C-A1DE-32B2-E4E7-B32997ABCE08}"/>
              </a:ext>
            </a:extLst>
          </p:cNvPr>
          <p:cNvSpPr/>
          <p:nvPr/>
        </p:nvSpPr>
        <p:spPr>
          <a:xfrm>
            <a:off x="8107680" y="4636890"/>
            <a:ext cx="2875280" cy="894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9FDB796-D7AF-234F-54EC-1392F1AD3851}"/>
              </a:ext>
            </a:extLst>
          </p:cNvPr>
          <p:cNvSpPr/>
          <p:nvPr/>
        </p:nvSpPr>
        <p:spPr>
          <a:xfrm>
            <a:off x="8107680" y="5768005"/>
            <a:ext cx="2875280" cy="894080"/>
          </a:xfrm>
          <a:prstGeom prst="rect">
            <a:avLst/>
          </a:prstGeom>
          <a:solidFill>
            <a:srgbClr val="66FF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4E8954-D660-DCA8-C7DE-E91460D9B846}"/>
              </a:ext>
            </a:extLst>
          </p:cNvPr>
          <p:cNvSpPr txBox="1"/>
          <p:nvPr/>
        </p:nvSpPr>
        <p:spPr>
          <a:xfrm rot="16200000">
            <a:off x="-2408539" y="2967933"/>
            <a:ext cx="674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annual temperature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E18E8-2A70-CDCA-1E9A-B0E01C5C28A3}"/>
              </a:ext>
            </a:extLst>
          </p:cNvPr>
          <p:cNvSpPr txBox="1"/>
          <p:nvPr/>
        </p:nvSpPr>
        <p:spPr>
          <a:xfrm>
            <a:off x="2486440" y="78045"/>
            <a:ext cx="16430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15°C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AD5233-65B0-50BF-D451-6DA0459B8BAE}"/>
              </a:ext>
            </a:extLst>
          </p:cNvPr>
          <p:cNvSpPr txBox="1"/>
          <p:nvPr/>
        </p:nvSpPr>
        <p:spPr>
          <a:xfrm>
            <a:off x="2475058" y="2502572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10-15°C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4DA1F6-CBC8-6DCC-736E-8AD6A3C27B8B}"/>
              </a:ext>
            </a:extLst>
          </p:cNvPr>
          <p:cNvSpPr txBox="1"/>
          <p:nvPr/>
        </p:nvSpPr>
        <p:spPr>
          <a:xfrm>
            <a:off x="2463999" y="1376909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10-15°C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D7E492-D6D8-E72C-CABA-1D9A6A891BC9}"/>
              </a:ext>
            </a:extLst>
          </p:cNvPr>
          <p:cNvSpPr txBox="1"/>
          <p:nvPr/>
        </p:nvSpPr>
        <p:spPr>
          <a:xfrm>
            <a:off x="2486440" y="3672707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10-15°C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58470A-6A31-80CD-72E3-75B2CC181A65}"/>
              </a:ext>
            </a:extLst>
          </p:cNvPr>
          <p:cNvSpPr txBox="1"/>
          <p:nvPr/>
        </p:nvSpPr>
        <p:spPr>
          <a:xfrm>
            <a:off x="2526305" y="5902039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10-15°C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9212B1-ABA4-956A-FE08-D2DF63D57C40}"/>
              </a:ext>
            </a:extLst>
          </p:cNvPr>
          <p:cNvSpPr txBox="1"/>
          <p:nvPr/>
        </p:nvSpPr>
        <p:spPr>
          <a:xfrm>
            <a:off x="5642198" y="81746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F635D6-DA65-EC6F-C445-D2586BED2681}"/>
              </a:ext>
            </a:extLst>
          </p:cNvPr>
          <p:cNvSpPr txBox="1"/>
          <p:nvPr/>
        </p:nvSpPr>
        <p:spPr>
          <a:xfrm>
            <a:off x="5737339" y="1203078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C9481D-4296-A79F-9523-9494F7866A7D}"/>
              </a:ext>
            </a:extLst>
          </p:cNvPr>
          <p:cNvSpPr txBox="1"/>
          <p:nvPr/>
        </p:nvSpPr>
        <p:spPr>
          <a:xfrm>
            <a:off x="5733790" y="2336493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951CEC-317A-5EF8-4B44-B0D644134E3B}"/>
              </a:ext>
            </a:extLst>
          </p:cNvPr>
          <p:cNvSpPr txBox="1"/>
          <p:nvPr/>
        </p:nvSpPr>
        <p:spPr>
          <a:xfrm>
            <a:off x="5691252" y="3497998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A081A6-F8F3-359E-E1BA-C6A63A320907}"/>
              </a:ext>
            </a:extLst>
          </p:cNvPr>
          <p:cNvSpPr txBox="1"/>
          <p:nvPr/>
        </p:nvSpPr>
        <p:spPr>
          <a:xfrm>
            <a:off x="5733790" y="5718138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4412A2-05FA-DCB8-1EC0-972A2A118AE1}"/>
              </a:ext>
            </a:extLst>
          </p:cNvPr>
          <p:cNvSpPr txBox="1"/>
          <p:nvPr/>
        </p:nvSpPr>
        <p:spPr>
          <a:xfrm>
            <a:off x="5652036" y="4816129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10-15°C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4A2204-9D0C-ED95-B4D7-A3719CFF0F85}"/>
              </a:ext>
            </a:extLst>
          </p:cNvPr>
          <p:cNvSpPr txBox="1"/>
          <p:nvPr/>
        </p:nvSpPr>
        <p:spPr>
          <a:xfrm>
            <a:off x="8666879" y="236993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10-15°C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603E2E-B619-1F3A-7BA8-C72B120A6BE9}"/>
              </a:ext>
            </a:extLst>
          </p:cNvPr>
          <p:cNvSpPr txBox="1"/>
          <p:nvPr/>
        </p:nvSpPr>
        <p:spPr>
          <a:xfrm>
            <a:off x="9019133" y="1249105"/>
            <a:ext cx="1143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Under 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°C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F32AE1-619E-FDB7-8FE2-D39402318CBC}"/>
              </a:ext>
            </a:extLst>
          </p:cNvPr>
          <p:cNvSpPr txBox="1"/>
          <p:nvPr/>
        </p:nvSpPr>
        <p:spPr>
          <a:xfrm>
            <a:off x="8830386" y="2362200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108EAE-5DBA-C6EB-B29A-54A61760D9EC}"/>
              </a:ext>
            </a:extLst>
          </p:cNvPr>
          <p:cNvSpPr txBox="1"/>
          <p:nvPr/>
        </p:nvSpPr>
        <p:spPr>
          <a:xfrm>
            <a:off x="8973689" y="5792056"/>
            <a:ext cx="1143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Under 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°C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1CB75B-1EAC-CEDC-6DB3-4AA1B27914F8}"/>
              </a:ext>
            </a:extLst>
          </p:cNvPr>
          <p:cNvSpPr txBox="1"/>
          <p:nvPr/>
        </p:nvSpPr>
        <p:spPr>
          <a:xfrm>
            <a:off x="8830386" y="4619339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74F906-60F3-9EA8-93B8-13412CDA478D}"/>
              </a:ext>
            </a:extLst>
          </p:cNvPr>
          <p:cNvSpPr txBox="1"/>
          <p:nvPr/>
        </p:nvSpPr>
        <p:spPr>
          <a:xfrm>
            <a:off x="8839597" y="3481319"/>
            <a:ext cx="1502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5 - 10°C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10 - 15°C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B1D9A53-C150-1CFD-CA57-263F7E7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080" y="228965"/>
            <a:ext cx="270760" cy="64633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2357C08-2DD7-8983-8582-FBD2FE683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855" y="5902039"/>
            <a:ext cx="264760" cy="65244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D3D7E78-630D-CB0B-6FB1-58F64C41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52" y="1378453"/>
            <a:ext cx="264760" cy="65244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F6783B3-7A40-0E0E-86C6-2DC95F18A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792" y="2449637"/>
            <a:ext cx="266612" cy="75984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37CE1C3-1571-A232-A653-ED127F843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956" y="1320151"/>
            <a:ext cx="266612" cy="75984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C7EB130-C412-4C21-50CF-3F1946219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792" y="161673"/>
            <a:ext cx="266612" cy="75984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530A5F8-BC11-A8E2-4E6B-EEA5A29E4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512" y="1312292"/>
            <a:ext cx="266612" cy="75984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3570E11-717E-5A56-62BB-BF02437A7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322" y="2439477"/>
            <a:ext cx="266612" cy="75984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BD90B0E-AB5F-BEB2-3FFC-09CFCF839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080" y="3586982"/>
            <a:ext cx="266612" cy="75984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5B4858F-ACE7-71C5-F790-0C3F2E3D2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487" y="4704007"/>
            <a:ext cx="266612" cy="75984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93CCD7F-19B5-776F-AEFE-052AD47BB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487" y="5855442"/>
            <a:ext cx="266612" cy="75984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012F460-3DCF-0B62-72BA-36645740A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032" y="5820262"/>
            <a:ext cx="266612" cy="75984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6BF0EFB-D326-F664-BF98-812B323CB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036" y="4689284"/>
            <a:ext cx="266612" cy="75984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C8D40CF-976A-4515-DE09-BDB2D46EF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036" y="3559401"/>
            <a:ext cx="266612" cy="75984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A6F0E40-4A19-A1CD-DE4C-80B0B5094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017" y="2436529"/>
            <a:ext cx="266612" cy="75984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720EB5B-0C1C-212F-48B7-10765256F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017" y="148565"/>
            <a:ext cx="266612" cy="75984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8F00295-2AC7-31ED-9480-E35CF664F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61" y="4676176"/>
            <a:ext cx="266612" cy="75984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1247D17-F7F3-631D-8B19-6B39C1AF9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61" y="3546293"/>
            <a:ext cx="266612" cy="759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19BEB7-3CA7-266D-C659-B250F51741AB}"/>
              </a:ext>
            </a:extLst>
          </p:cNvPr>
          <p:cNvSpPr txBox="1"/>
          <p:nvPr/>
        </p:nvSpPr>
        <p:spPr>
          <a:xfrm>
            <a:off x="2474094" y="4781084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10-15°C</a:t>
            </a:r>
          </a:p>
        </p:txBody>
      </p:sp>
    </p:spTree>
    <p:extLst>
      <p:ext uri="{BB962C8B-B14F-4D97-AF65-F5344CB8AC3E}">
        <p14:creationId xmlns:p14="http://schemas.microsoft.com/office/powerpoint/2010/main" val="321333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D30ECB4-B806-3923-DBDA-7C56D5B6BD30}"/>
              </a:ext>
            </a:extLst>
          </p:cNvPr>
          <p:cNvSpPr/>
          <p:nvPr/>
        </p:nvSpPr>
        <p:spPr>
          <a:xfrm>
            <a:off x="4998720" y="2372360"/>
            <a:ext cx="2875280" cy="894080"/>
          </a:xfrm>
          <a:prstGeom prst="rect">
            <a:avLst/>
          </a:prstGeom>
          <a:pattFill prst="lg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4E255E-D4B0-FE77-AA53-EEB0790D84BA}"/>
              </a:ext>
            </a:extLst>
          </p:cNvPr>
          <p:cNvSpPr/>
          <p:nvPr/>
        </p:nvSpPr>
        <p:spPr>
          <a:xfrm>
            <a:off x="8117840" y="2352040"/>
            <a:ext cx="2875280" cy="894080"/>
          </a:xfrm>
          <a:prstGeom prst="rect">
            <a:avLst/>
          </a:prstGeom>
          <a:pattFill prst="shingle">
            <a:fgClr>
              <a:srgbClr val="FFB3B3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78BE7B-20E8-D295-9402-B73634975AB2}"/>
              </a:ext>
            </a:extLst>
          </p:cNvPr>
          <p:cNvSpPr/>
          <p:nvPr/>
        </p:nvSpPr>
        <p:spPr>
          <a:xfrm>
            <a:off x="8107680" y="101600"/>
            <a:ext cx="2875280" cy="894080"/>
          </a:xfrm>
          <a:prstGeom prst="rect">
            <a:avLst/>
          </a:prstGeom>
          <a:pattFill prst="wdDnDiag">
            <a:fgClr>
              <a:srgbClr val="CCCCFF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BD7403-AEA0-B8DC-656C-7186237C5BD5}"/>
              </a:ext>
            </a:extLst>
          </p:cNvPr>
          <p:cNvSpPr/>
          <p:nvPr/>
        </p:nvSpPr>
        <p:spPr>
          <a:xfrm>
            <a:off x="5008880" y="1214695"/>
            <a:ext cx="2875280" cy="894080"/>
          </a:xfrm>
          <a:prstGeom prst="rect">
            <a:avLst/>
          </a:prstGeom>
          <a:pattFill prst="ltHorz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7EB8BB-9075-EB0E-3365-3A8FB1C1A187}"/>
              </a:ext>
            </a:extLst>
          </p:cNvPr>
          <p:cNvSpPr/>
          <p:nvPr/>
        </p:nvSpPr>
        <p:spPr>
          <a:xfrm>
            <a:off x="1859280" y="2382520"/>
            <a:ext cx="2875280" cy="894080"/>
          </a:xfrm>
          <a:prstGeom prst="rect">
            <a:avLst/>
          </a:prstGeom>
          <a:pattFill prst="lt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1FC30-F7FF-44EC-F9BB-203AE3F25B77}"/>
              </a:ext>
            </a:extLst>
          </p:cNvPr>
          <p:cNvSpPr/>
          <p:nvPr/>
        </p:nvSpPr>
        <p:spPr>
          <a:xfrm>
            <a:off x="1859280" y="1117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8D67-3A3C-3287-9977-F7D6D69DC627}"/>
              </a:ext>
            </a:extLst>
          </p:cNvPr>
          <p:cNvSpPr/>
          <p:nvPr/>
        </p:nvSpPr>
        <p:spPr>
          <a:xfrm>
            <a:off x="1859280" y="124517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32D1-442B-1D07-44FD-602187D97B24}"/>
              </a:ext>
            </a:extLst>
          </p:cNvPr>
          <p:cNvSpPr/>
          <p:nvPr/>
        </p:nvSpPr>
        <p:spPr>
          <a:xfrm>
            <a:off x="1859280" y="35198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641A5-0D40-33D9-1FA8-9706EF62E12F}"/>
              </a:ext>
            </a:extLst>
          </p:cNvPr>
          <p:cNvSpPr/>
          <p:nvPr/>
        </p:nvSpPr>
        <p:spPr>
          <a:xfrm>
            <a:off x="1859280" y="465721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13DE6-6D0F-9D2F-D7D7-FD22E02FD093}"/>
              </a:ext>
            </a:extLst>
          </p:cNvPr>
          <p:cNvSpPr/>
          <p:nvPr/>
        </p:nvSpPr>
        <p:spPr>
          <a:xfrm>
            <a:off x="1859280" y="578832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08F2-12E5-3487-A677-9D884BE988D6}"/>
              </a:ext>
            </a:extLst>
          </p:cNvPr>
          <p:cNvSpPr/>
          <p:nvPr/>
        </p:nvSpPr>
        <p:spPr>
          <a:xfrm>
            <a:off x="4998720" y="10160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9447AD-3585-8FF7-AED3-DDE70D9AC287}"/>
              </a:ext>
            </a:extLst>
          </p:cNvPr>
          <p:cNvSpPr/>
          <p:nvPr/>
        </p:nvSpPr>
        <p:spPr>
          <a:xfrm>
            <a:off x="499872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EAC1E-3A86-D9FE-FA61-5950C79092B3}"/>
              </a:ext>
            </a:extLst>
          </p:cNvPr>
          <p:cNvSpPr/>
          <p:nvPr/>
        </p:nvSpPr>
        <p:spPr>
          <a:xfrm>
            <a:off x="498856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B9C2E-8870-767F-4DD0-B78A543BA774}"/>
              </a:ext>
            </a:extLst>
          </p:cNvPr>
          <p:cNvSpPr/>
          <p:nvPr/>
        </p:nvSpPr>
        <p:spPr>
          <a:xfrm>
            <a:off x="499872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A2A4D-57DF-F0E5-98A5-2C284976D921}"/>
              </a:ext>
            </a:extLst>
          </p:cNvPr>
          <p:cNvSpPr/>
          <p:nvPr/>
        </p:nvSpPr>
        <p:spPr>
          <a:xfrm>
            <a:off x="8107680" y="123501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5B49D-2BCA-D351-C2ED-A21578DAA532}"/>
              </a:ext>
            </a:extLst>
          </p:cNvPr>
          <p:cNvSpPr/>
          <p:nvPr/>
        </p:nvSpPr>
        <p:spPr>
          <a:xfrm>
            <a:off x="810768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74976-A968-093B-E29C-104AA601630D}"/>
              </a:ext>
            </a:extLst>
          </p:cNvPr>
          <p:cNvSpPr/>
          <p:nvPr/>
        </p:nvSpPr>
        <p:spPr>
          <a:xfrm>
            <a:off x="810768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1BFFD-E6F0-1812-0227-079306181A48}"/>
              </a:ext>
            </a:extLst>
          </p:cNvPr>
          <p:cNvSpPr/>
          <p:nvPr/>
        </p:nvSpPr>
        <p:spPr>
          <a:xfrm>
            <a:off x="810768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4E8954-D660-DCA8-C7DE-E91460D9B846}"/>
              </a:ext>
            </a:extLst>
          </p:cNvPr>
          <p:cNvSpPr txBox="1"/>
          <p:nvPr/>
        </p:nvSpPr>
        <p:spPr>
          <a:xfrm rot="16200000">
            <a:off x="-2728031" y="3069830"/>
            <a:ext cx="6653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annual sunshine hours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C66BBD-F2B7-1EF5-6954-E87AD1315BA8}"/>
              </a:ext>
            </a:extLst>
          </p:cNvPr>
          <p:cNvSpPr/>
          <p:nvPr/>
        </p:nvSpPr>
        <p:spPr>
          <a:xfrm>
            <a:off x="1859280" y="121920"/>
            <a:ext cx="2875280" cy="89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91CE257-24C1-F00C-545B-BDBED927D791}"/>
              </a:ext>
            </a:extLst>
          </p:cNvPr>
          <p:cNvSpPr/>
          <p:nvPr/>
        </p:nvSpPr>
        <p:spPr>
          <a:xfrm>
            <a:off x="1859280" y="1235015"/>
            <a:ext cx="2875280" cy="89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2B13CF-9279-3C73-AE02-0967323F4AE5}"/>
              </a:ext>
            </a:extLst>
          </p:cNvPr>
          <p:cNvSpPr/>
          <p:nvPr/>
        </p:nvSpPr>
        <p:spPr>
          <a:xfrm>
            <a:off x="1859280" y="3509705"/>
            <a:ext cx="2875280" cy="894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691AB4C-114E-8FEF-A651-F0CCA0E88CEB}"/>
              </a:ext>
            </a:extLst>
          </p:cNvPr>
          <p:cNvSpPr/>
          <p:nvPr/>
        </p:nvSpPr>
        <p:spPr>
          <a:xfrm>
            <a:off x="1859280" y="4647050"/>
            <a:ext cx="2875280" cy="89408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2811D30-D214-E408-72A5-20E7782B8E7D}"/>
              </a:ext>
            </a:extLst>
          </p:cNvPr>
          <p:cNvSpPr/>
          <p:nvPr/>
        </p:nvSpPr>
        <p:spPr>
          <a:xfrm>
            <a:off x="1859280" y="5778165"/>
            <a:ext cx="2875280" cy="89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A4393C-03E0-B59B-DCD8-DDE8A269CB75}"/>
              </a:ext>
            </a:extLst>
          </p:cNvPr>
          <p:cNvSpPr/>
          <p:nvPr/>
        </p:nvSpPr>
        <p:spPr>
          <a:xfrm>
            <a:off x="4998720" y="91440"/>
            <a:ext cx="287528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12C038-52D8-9A83-F8B7-4AB972384B9A}"/>
              </a:ext>
            </a:extLst>
          </p:cNvPr>
          <p:cNvSpPr/>
          <p:nvPr/>
        </p:nvSpPr>
        <p:spPr>
          <a:xfrm>
            <a:off x="4998720" y="3499545"/>
            <a:ext cx="2875280" cy="894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12A957-E066-3573-00AE-51F52D8E77D5}"/>
              </a:ext>
            </a:extLst>
          </p:cNvPr>
          <p:cNvSpPr/>
          <p:nvPr/>
        </p:nvSpPr>
        <p:spPr>
          <a:xfrm>
            <a:off x="4988560" y="4636890"/>
            <a:ext cx="2875280" cy="894080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FE762F3-1217-072A-035D-ACDC90B9117F}"/>
              </a:ext>
            </a:extLst>
          </p:cNvPr>
          <p:cNvSpPr/>
          <p:nvPr/>
        </p:nvSpPr>
        <p:spPr>
          <a:xfrm>
            <a:off x="4998720" y="5768005"/>
            <a:ext cx="2875280" cy="894080"/>
          </a:xfrm>
          <a:prstGeom prst="rect">
            <a:avLst/>
          </a:prstGeom>
          <a:solidFill>
            <a:srgbClr val="FF00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36136F-41AB-3927-BF8D-433A333290C3}"/>
              </a:ext>
            </a:extLst>
          </p:cNvPr>
          <p:cNvSpPr/>
          <p:nvPr/>
        </p:nvSpPr>
        <p:spPr>
          <a:xfrm>
            <a:off x="8107680" y="1224855"/>
            <a:ext cx="2875280" cy="894080"/>
          </a:xfrm>
          <a:prstGeom prst="rect">
            <a:avLst/>
          </a:prstGeom>
          <a:solidFill>
            <a:srgbClr val="CC66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5977E9D-5667-D307-D1CC-D6B5F294C53B}"/>
              </a:ext>
            </a:extLst>
          </p:cNvPr>
          <p:cNvSpPr/>
          <p:nvPr/>
        </p:nvSpPr>
        <p:spPr>
          <a:xfrm>
            <a:off x="8107680" y="3499545"/>
            <a:ext cx="2875280" cy="894080"/>
          </a:xfrm>
          <a:prstGeom prst="rect">
            <a:avLst/>
          </a:prstGeom>
          <a:solidFill>
            <a:srgbClr val="ED1B1B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9ADD69-7AE1-5889-8384-F0CD3CB12E5A}"/>
              </a:ext>
            </a:extLst>
          </p:cNvPr>
          <p:cNvSpPr/>
          <p:nvPr/>
        </p:nvSpPr>
        <p:spPr>
          <a:xfrm>
            <a:off x="8107680" y="4636890"/>
            <a:ext cx="2875280" cy="894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6D14EE2-B389-900B-182C-98376368345A}"/>
              </a:ext>
            </a:extLst>
          </p:cNvPr>
          <p:cNvSpPr/>
          <p:nvPr/>
        </p:nvSpPr>
        <p:spPr>
          <a:xfrm>
            <a:off x="8107680" y="5768005"/>
            <a:ext cx="2875280" cy="894080"/>
          </a:xfrm>
          <a:prstGeom prst="rect">
            <a:avLst/>
          </a:prstGeom>
          <a:solidFill>
            <a:srgbClr val="66FF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603E2E-B619-1F3A-7BA8-C72B120A6BE9}"/>
              </a:ext>
            </a:extLst>
          </p:cNvPr>
          <p:cNvSpPr txBox="1"/>
          <p:nvPr/>
        </p:nvSpPr>
        <p:spPr>
          <a:xfrm>
            <a:off x="2277115" y="235634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2000-2600hrs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D3C4E-3931-A57C-3C87-BE224F081EA9}"/>
              </a:ext>
            </a:extLst>
          </p:cNvPr>
          <p:cNvSpPr txBox="1"/>
          <p:nvPr/>
        </p:nvSpPr>
        <p:spPr>
          <a:xfrm>
            <a:off x="1995180" y="2552421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1600-2000hrs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D8E3E7-24B6-49A4-E994-3332EDE8C8E5}"/>
              </a:ext>
            </a:extLst>
          </p:cNvPr>
          <p:cNvSpPr txBox="1"/>
          <p:nvPr/>
        </p:nvSpPr>
        <p:spPr>
          <a:xfrm>
            <a:off x="8067000" y="5922359"/>
            <a:ext cx="2592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Low to medium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900 - 1800hrs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FB2236-EB62-367F-1E03-EA3434C92E78}"/>
              </a:ext>
            </a:extLst>
          </p:cNvPr>
          <p:cNvSpPr txBox="1"/>
          <p:nvPr/>
        </p:nvSpPr>
        <p:spPr>
          <a:xfrm>
            <a:off x="8270802" y="4801404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1600-2000hrs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8CF74F-C3FD-07D4-66A2-89D068496E75}"/>
              </a:ext>
            </a:extLst>
          </p:cNvPr>
          <p:cNvSpPr txBox="1"/>
          <p:nvPr/>
        </p:nvSpPr>
        <p:spPr>
          <a:xfrm>
            <a:off x="8041571" y="3653899"/>
            <a:ext cx="237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1800-2200hrs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02C376-4D29-8974-D17A-10DA12E919DF}"/>
              </a:ext>
            </a:extLst>
          </p:cNvPr>
          <p:cNvSpPr txBox="1"/>
          <p:nvPr/>
        </p:nvSpPr>
        <p:spPr>
          <a:xfrm>
            <a:off x="8046717" y="2562770"/>
            <a:ext cx="237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1800-2200hrs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7DBAD0-4A4E-F6B4-76DA-5B07B2C4F312}"/>
              </a:ext>
            </a:extLst>
          </p:cNvPr>
          <p:cNvSpPr txBox="1"/>
          <p:nvPr/>
        </p:nvSpPr>
        <p:spPr>
          <a:xfrm>
            <a:off x="8309306" y="1371635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1600-2000hrs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6519E8-A401-78C7-6707-B10F99413108}"/>
              </a:ext>
            </a:extLst>
          </p:cNvPr>
          <p:cNvSpPr txBox="1"/>
          <p:nvPr/>
        </p:nvSpPr>
        <p:spPr>
          <a:xfrm>
            <a:off x="8465791" y="255954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2000-2600hrs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658AD6-DC6F-DA5D-3770-619B325D110A}"/>
              </a:ext>
            </a:extLst>
          </p:cNvPr>
          <p:cNvSpPr txBox="1"/>
          <p:nvPr/>
        </p:nvSpPr>
        <p:spPr>
          <a:xfrm>
            <a:off x="5100807" y="4850037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1600-2000hrs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B307C5-4C8F-49E5-123F-C3E2B88C0CEF}"/>
              </a:ext>
            </a:extLst>
          </p:cNvPr>
          <p:cNvSpPr txBox="1"/>
          <p:nvPr/>
        </p:nvSpPr>
        <p:spPr>
          <a:xfrm>
            <a:off x="5139137" y="2495466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1600-2000hrs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BF78E3-0ACA-D5A3-6782-AE205C03EF39}"/>
              </a:ext>
            </a:extLst>
          </p:cNvPr>
          <p:cNvSpPr txBox="1"/>
          <p:nvPr/>
        </p:nvSpPr>
        <p:spPr>
          <a:xfrm>
            <a:off x="4970866" y="1380024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1800 - 2200hrs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680A34-92E8-AA4B-60CE-3B8EE0AFB88F}"/>
              </a:ext>
            </a:extLst>
          </p:cNvPr>
          <p:cNvSpPr txBox="1"/>
          <p:nvPr/>
        </p:nvSpPr>
        <p:spPr>
          <a:xfrm>
            <a:off x="4932612" y="255954"/>
            <a:ext cx="237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1800-2200hrs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8C6E93B-A8BA-94D8-5D7E-7CE109BE9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22" y="92974"/>
            <a:ext cx="969923" cy="96992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0F81406-1296-CA49-991E-2E7AC8437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845" y="32533"/>
            <a:ext cx="969923" cy="96992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B5F2AFD-FAB3-3646-1737-274736CFC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295" y="2522083"/>
            <a:ext cx="628778" cy="62877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6700C93-2979-E103-1151-598AB59C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215" y="2526741"/>
            <a:ext cx="628778" cy="62877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F22F519-2FE3-1D97-6005-D2C67BB8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252" y="4742609"/>
            <a:ext cx="628778" cy="6287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1313678-E02C-3F5A-05DD-AA4952BE7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05" y="1279452"/>
            <a:ext cx="841241" cy="84124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DC8A4FD-0FEC-935E-BBFF-411D71FDD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333" y="4742609"/>
            <a:ext cx="628778" cy="62877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4333B17-4311-A2E9-838E-7C6905CB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582" y="1360896"/>
            <a:ext cx="628778" cy="62877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ED89875-8BA4-540A-D5DF-356E5AFA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31" y="6119675"/>
            <a:ext cx="449015" cy="4490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65A28F0-0D63-3D9D-AD6E-DF16CFB5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92" y="101249"/>
            <a:ext cx="841241" cy="841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8A524-79E4-4BF5-6FB4-CEF94D79BA36}"/>
              </a:ext>
            </a:extLst>
          </p:cNvPr>
          <p:cNvSpPr txBox="1"/>
          <p:nvPr/>
        </p:nvSpPr>
        <p:spPr>
          <a:xfrm>
            <a:off x="1956660" y="1376908"/>
            <a:ext cx="237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1800-2200hrs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A7C922FB-B9DB-903C-14C4-C5711AA26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029" y="1310867"/>
            <a:ext cx="841241" cy="84124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BA05061-A8ED-8C58-4E33-5BC2D964A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527" y="2398010"/>
            <a:ext cx="841241" cy="84124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F79741F-8992-CFE4-3DDC-BA9DD84DC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211" y="5850742"/>
            <a:ext cx="841241" cy="84124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C9C6F5A-28E4-8F30-C21F-91E824AE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527" y="3596142"/>
            <a:ext cx="841241" cy="8412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4BCF7C9-B1A7-15BE-DD6A-A84F8FA42C3E}"/>
              </a:ext>
            </a:extLst>
          </p:cNvPr>
          <p:cNvSpPr txBox="1"/>
          <p:nvPr/>
        </p:nvSpPr>
        <p:spPr>
          <a:xfrm>
            <a:off x="4917480" y="5850742"/>
            <a:ext cx="267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to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1800 - 2600hrs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B7890A1-1778-0F36-5BA8-C09996DEF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923" y="3505172"/>
            <a:ext cx="841241" cy="84124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3B17986-84B4-56E0-6707-521B8BC8229B}"/>
              </a:ext>
            </a:extLst>
          </p:cNvPr>
          <p:cNvSpPr txBox="1"/>
          <p:nvPr/>
        </p:nvSpPr>
        <p:spPr>
          <a:xfrm>
            <a:off x="5108046" y="3664059"/>
            <a:ext cx="237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1800-2200hrs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EE00F6E3-532C-C0A4-4E1A-0326F605D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639" y="5841164"/>
            <a:ext cx="841241" cy="84124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2C1A4B4-BBB9-9F24-3DA7-5BD049C51147}"/>
              </a:ext>
            </a:extLst>
          </p:cNvPr>
          <p:cNvSpPr txBox="1"/>
          <p:nvPr/>
        </p:nvSpPr>
        <p:spPr>
          <a:xfrm>
            <a:off x="1924062" y="5922359"/>
            <a:ext cx="237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1800-2200hrs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F5B6187-053B-356F-49D3-570CF1016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36" y="3643739"/>
            <a:ext cx="841241" cy="84124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DABBFC-2CD9-4F9F-F3CF-23426F6C441F}"/>
              </a:ext>
            </a:extLst>
          </p:cNvPr>
          <p:cNvSpPr txBox="1"/>
          <p:nvPr/>
        </p:nvSpPr>
        <p:spPr>
          <a:xfrm>
            <a:off x="1877105" y="3643739"/>
            <a:ext cx="267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to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1800 - 2600hrs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B2980B8-C1C1-5A79-CFDB-8F5FB8DD2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413" y="4766994"/>
            <a:ext cx="841241" cy="84124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DCD799D-4963-5C77-01D9-7E09A1CEF1D6}"/>
              </a:ext>
            </a:extLst>
          </p:cNvPr>
          <p:cNvSpPr txBox="1"/>
          <p:nvPr/>
        </p:nvSpPr>
        <p:spPr>
          <a:xfrm>
            <a:off x="1933682" y="4766994"/>
            <a:ext cx="267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Medium to high sunshine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1800 - 2600hrs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4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E1FC30-F7FF-44EC-F9BB-203AE3F25B77}"/>
              </a:ext>
            </a:extLst>
          </p:cNvPr>
          <p:cNvSpPr/>
          <p:nvPr/>
        </p:nvSpPr>
        <p:spPr>
          <a:xfrm>
            <a:off x="1859280" y="1117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8D67-3A3C-3287-9977-F7D6D69DC627}"/>
              </a:ext>
            </a:extLst>
          </p:cNvPr>
          <p:cNvSpPr/>
          <p:nvPr/>
        </p:nvSpPr>
        <p:spPr>
          <a:xfrm>
            <a:off x="1859280" y="124517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961470-A1CC-4982-6D77-116F9F559C2A}"/>
              </a:ext>
            </a:extLst>
          </p:cNvPr>
          <p:cNvSpPr/>
          <p:nvPr/>
        </p:nvSpPr>
        <p:spPr>
          <a:xfrm>
            <a:off x="1859280" y="238252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32D1-442B-1D07-44FD-602187D97B24}"/>
              </a:ext>
            </a:extLst>
          </p:cNvPr>
          <p:cNvSpPr/>
          <p:nvPr/>
        </p:nvSpPr>
        <p:spPr>
          <a:xfrm>
            <a:off x="1859280" y="35198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641A5-0D40-33D9-1FA8-9706EF62E12F}"/>
              </a:ext>
            </a:extLst>
          </p:cNvPr>
          <p:cNvSpPr/>
          <p:nvPr/>
        </p:nvSpPr>
        <p:spPr>
          <a:xfrm>
            <a:off x="1859280" y="465721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13DE6-6D0F-9D2F-D7D7-FD22E02FD093}"/>
              </a:ext>
            </a:extLst>
          </p:cNvPr>
          <p:cNvSpPr/>
          <p:nvPr/>
        </p:nvSpPr>
        <p:spPr>
          <a:xfrm>
            <a:off x="1859280" y="578832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08F2-12E5-3487-A677-9D884BE988D6}"/>
              </a:ext>
            </a:extLst>
          </p:cNvPr>
          <p:cNvSpPr/>
          <p:nvPr/>
        </p:nvSpPr>
        <p:spPr>
          <a:xfrm>
            <a:off x="4998720" y="10160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AC3D6-19CD-3404-9817-4AF9901308CD}"/>
              </a:ext>
            </a:extLst>
          </p:cNvPr>
          <p:cNvSpPr/>
          <p:nvPr/>
        </p:nvSpPr>
        <p:spPr>
          <a:xfrm>
            <a:off x="4998720" y="123501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A4A208-5F97-E5E6-CE4A-19B1B2B8F7B7}"/>
              </a:ext>
            </a:extLst>
          </p:cNvPr>
          <p:cNvSpPr/>
          <p:nvPr/>
        </p:nvSpPr>
        <p:spPr>
          <a:xfrm>
            <a:off x="4998720" y="23723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9447AD-3585-8FF7-AED3-DDE70D9AC287}"/>
              </a:ext>
            </a:extLst>
          </p:cNvPr>
          <p:cNvSpPr/>
          <p:nvPr/>
        </p:nvSpPr>
        <p:spPr>
          <a:xfrm>
            <a:off x="499872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EAC1E-3A86-D9FE-FA61-5950C79092B3}"/>
              </a:ext>
            </a:extLst>
          </p:cNvPr>
          <p:cNvSpPr/>
          <p:nvPr/>
        </p:nvSpPr>
        <p:spPr>
          <a:xfrm>
            <a:off x="498856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B9C2E-8870-767F-4DD0-B78A543BA774}"/>
              </a:ext>
            </a:extLst>
          </p:cNvPr>
          <p:cNvSpPr/>
          <p:nvPr/>
        </p:nvSpPr>
        <p:spPr>
          <a:xfrm>
            <a:off x="499872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0E1A5B-065E-6EFC-B8C1-BB72A679A4ED}"/>
              </a:ext>
            </a:extLst>
          </p:cNvPr>
          <p:cNvSpPr/>
          <p:nvPr/>
        </p:nvSpPr>
        <p:spPr>
          <a:xfrm>
            <a:off x="8107680" y="10160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A2A4D-57DF-F0E5-98A5-2C284976D921}"/>
              </a:ext>
            </a:extLst>
          </p:cNvPr>
          <p:cNvSpPr/>
          <p:nvPr/>
        </p:nvSpPr>
        <p:spPr>
          <a:xfrm>
            <a:off x="8107680" y="123501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E04612-3B83-2A8A-9C3C-87B34F0B2A33}"/>
              </a:ext>
            </a:extLst>
          </p:cNvPr>
          <p:cNvSpPr/>
          <p:nvPr/>
        </p:nvSpPr>
        <p:spPr>
          <a:xfrm>
            <a:off x="8107680" y="23723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5B49D-2BCA-D351-C2ED-A21578DAA532}"/>
              </a:ext>
            </a:extLst>
          </p:cNvPr>
          <p:cNvSpPr/>
          <p:nvPr/>
        </p:nvSpPr>
        <p:spPr>
          <a:xfrm>
            <a:off x="810768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74976-A968-093B-E29C-104AA601630D}"/>
              </a:ext>
            </a:extLst>
          </p:cNvPr>
          <p:cNvSpPr/>
          <p:nvPr/>
        </p:nvSpPr>
        <p:spPr>
          <a:xfrm>
            <a:off x="810768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1BFFD-E6F0-1812-0227-079306181A48}"/>
              </a:ext>
            </a:extLst>
          </p:cNvPr>
          <p:cNvSpPr/>
          <p:nvPr/>
        </p:nvSpPr>
        <p:spPr>
          <a:xfrm>
            <a:off x="810768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0C333255-A8A2-64DD-A29D-72D8E015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22" y="2435459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2CE531B1-BAAC-770D-B9D6-EC5C47B2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02" y="156935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6B518428-26F9-6AE8-5307-E240E150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19" y="5831104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8131E62-F5DE-4200-8FCA-D768A58C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19" y="1287954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C0DCB0AF-1B6D-2616-7F62-B1CD7084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19" y="2412742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306DDF3-83AF-9D61-B0C6-A729C3BB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09" y="3570536"/>
            <a:ext cx="472449" cy="7255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38CB288-E105-6659-ECD1-0097D4F18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09" y="2449582"/>
            <a:ext cx="472449" cy="7255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EACAE93-F3C3-6EF4-CEEE-98B10084D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10" y="1291658"/>
            <a:ext cx="472449" cy="72554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E522B8-F54E-E815-BCCB-77C4746AB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953" y="147157"/>
            <a:ext cx="753758" cy="75375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BBD1016-3510-4D8B-10AD-A0201F9DB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18" y="3555600"/>
            <a:ext cx="753758" cy="7537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768C93-142C-1C2C-5E5E-A51A11762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986" y="5852943"/>
            <a:ext cx="753758" cy="7537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20A5758-AFA3-B214-88D9-1736ECC1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522" y="1298646"/>
            <a:ext cx="1071215" cy="73656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855136-7B3F-EF73-E3A2-4BBBCAC51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392" y="5832653"/>
            <a:ext cx="776923" cy="7769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25A172-D069-AE22-64C6-1B4DCFFAF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122" y="5815316"/>
            <a:ext cx="776923" cy="7769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505DC1-A427-B5C7-902A-40B39743E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815" y="2452660"/>
            <a:ext cx="1071215" cy="736560"/>
          </a:xfrm>
          <a:prstGeom prst="rect">
            <a:avLst/>
          </a:prstGeom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48C29B60-1A0F-6172-FAE7-0098DBEC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57" y="3546803"/>
            <a:ext cx="771351" cy="7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B79813E-346A-06B7-2DF6-13623A2F3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8042" y="3607767"/>
            <a:ext cx="670560" cy="67056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686FB1C-7BC7-8525-66E0-62B1484D5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128" y="2480295"/>
            <a:ext cx="670560" cy="67056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65325B1-D547-1E84-9E65-BC0228DEC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8810" y="3567103"/>
            <a:ext cx="728980" cy="7289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5E9F180-2694-17B6-249B-FE2064EF3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3639" y="5840916"/>
            <a:ext cx="517910" cy="72572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402CD33-7EDC-91B4-8FBA-006969B26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4910" y="4710908"/>
            <a:ext cx="517910" cy="725722"/>
          </a:xfrm>
          <a:prstGeom prst="rect">
            <a:avLst/>
          </a:prstGeom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3E05994F-57E0-F5E4-30BF-A368E9F5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44" y="167145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58DF415-8353-3E33-65D9-1AA0C6D987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8805" y="164384"/>
            <a:ext cx="728981" cy="71930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F96AE69-830E-CC9E-8AB1-C9DC6C7FD9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7166" y="3598850"/>
            <a:ext cx="728981" cy="71930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402075E-AE4C-8C5F-E492-A6008C091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3203" y="3591156"/>
            <a:ext cx="517910" cy="72572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A85D182-7E83-CBCC-6638-430DF04B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020" y="4736684"/>
            <a:ext cx="472449" cy="7255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3BA5896-CB8F-7B3C-839D-2B2E5B644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95" y="5862431"/>
            <a:ext cx="472449" cy="7255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CC2D8D4-09D6-9A6A-BDE3-8E0F58F17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960" y="1309034"/>
            <a:ext cx="517910" cy="7257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26FD5DA-98ED-A837-C3EC-6D702E7C6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1128" y="1319192"/>
            <a:ext cx="517910" cy="72572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153387B-6E0D-77C9-5D62-F5DCC9CCAB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4103" y="3640271"/>
            <a:ext cx="641462" cy="632947"/>
          </a:xfrm>
          <a:prstGeom prst="rect">
            <a:avLst/>
          </a:prstGeom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A01D8E53-B520-A363-9CAE-B2A4D6D2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155" y="4666786"/>
            <a:ext cx="771351" cy="7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CB53AAD-BB96-09F2-283A-5FE29A3BD8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8701" y="4760254"/>
            <a:ext cx="641462" cy="6329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66A0CAE-020E-2221-4E88-AB13C4D13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146" y="4727371"/>
            <a:ext cx="753758" cy="7537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E93B3B5-7C8C-4761-A1FE-DC1B9EBCB8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3395" y="5887303"/>
            <a:ext cx="641462" cy="6329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1A7AAC0-E230-41D7-1661-5CC37C32A4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7745" y="175516"/>
            <a:ext cx="728980" cy="7289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1A927D8-CE90-2013-1892-20CB86EAC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4200" y="4715678"/>
            <a:ext cx="728980" cy="72898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226E516-E3C2-765F-704C-46FC769EBA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0525" y="1303615"/>
            <a:ext cx="736560" cy="73656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322929D-B349-ADEE-B8DD-609DAFA396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2310" y="4712893"/>
            <a:ext cx="736560" cy="736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06F5B4-EB19-2C36-FB85-2EB1DC4A5E94}"/>
              </a:ext>
            </a:extLst>
          </p:cNvPr>
          <p:cNvSpPr txBox="1"/>
          <p:nvPr/>
        </p:nvSpPr>
        <p:spPr>
          <a:xfrm rot="16200000">
            <a:off x="-2556240" y="2790270"/>
            <a:ext cx="6506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Guess the main Primary products produced in each region. </a:t>
            </a: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14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E6814B5-E63C-6D8B-D6B4-F4B03D2C52F3}"/>
              </a:ext>
            </a:extLst>
          </p:cNvPr>
          <p:cNvSpPr/>
          <p:nvPr/>
        </p:nvSpPr>
        <p:spPr>
          <a:xfrm>
            <a:off x="4998720" y="2372360"/>
            <a:ext cx="2875280" cy="894080"/>
          </a:xfrm>
          <a:prstGeom prst="rect">
            <a:avLst/>
          </a:prstGeom>
          <a:pattFill prst="lg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486BC9-053F-07F9-4EB3-05A39AC9BCD4}"/>
              </a:ext>
            </a:extLst>
          </p:cNvPr>
          <p:cNvSpPr/>
          <p:nvPr/>
        </p:nvSpPr>
        <p:spPr>
          <a:xfrm>
            <a:off x="8107680" y="101600"/>
            <a:ext cx="2875280" cy="894080"/>
          </a:xfrm>
          <a:prstGeom prst="rect">
            <a:avLst/>
          </a:prstGeom>
          <a:pattFill prst="wdDnDiag">
            <a:fgClr>
              <a:srgbClr val="CCCCFF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280BB8-BF8D-CD0F-9F08-A5D74146D658}"/>
              </a:ext>
            </a:extLst>
          </p:cNvPr>
          <p:cNvSpPr/>
          <p:nvPr/>
        </p:nvSpPr>
        <p:spPr>
          <a:xfrm>
            <a:off x="1859280" y="2382520"/>
            <a:ext cx="2875280" cy="894080"/>
          </a:xfrm>
          <a:prstGeom prst="rect">
            <a:avLst/>
          </a:prstGeom>
          <a:pattFill prst="lt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1FC30-F7FF-44EC-F9BB-203AE3F25B77}"/>
              </a:ext>
            </a:extLst>
          </p:cNvPr>
          <p:cNvSpPr/>
          <p:nvPr/>
        </p:nvSpPr>
        <p:spPr>
          <a:xfrm>
            <a:off x="1859280" y="1117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8D67-3A3C-3287-9977-F7D6D69DC627}"/>
              </a:ext>
            </a:extLst>
          </p:cNvPr>
          <p:cNvSpPr/>
          <p:nvPr/>
        </p:nvSpPr>
        <p:spPr>
          <a:xfrm>
            <a:off x="1859280" y="124517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32D1-442B-1D07-44FD-602187D97B24}"/>
              </a:ext>
            </a:extLst>
          </p:cNvPr>
          <p:cNvSpPr/>
          <p:nvPr/>
        </p:nvSpPr>
        <p:spPr>
          <a:xfrm>
            <a:off x="1859280" y="35198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641A5-0D40-33D9-1FA8-9706EF62E12F}"/>
              </a:ext>
            </a:extLst>
          </p:cNvPr>
          <p:cNvSpPr/>
          <p:nvPr/>
        </p:nvSpPr>
        <p:spPr>
          <a:xfrm>
            <a:off x="1859280" y="465721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13DE6-6D0F-9D2F-D7D7-FD22E02FD093}"/>
              </a:ext>
            </a:extLst>
          </p:cNvPr>
          <p:cNvSpPr/>
          <p:nvPr/>
        </p:nvSpPr>
        <p:spPr>
          <a:xfrm>
            <a:off x="1859280" y="578832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08F2-12E5-3487-A677-9D884BE988D6}"/>
              </a:ext>
            </a:extLst>
          </p:cNvPr>
          <p:cNvSpPr/>
          <p:nvPr/>
        </p:nvSpPr>
        <p:spPr>
          <a:xfrm>
            <a:off x="4998720" y="10160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AC3D6-19CD-3404-9817-4AF9901308CD}"/>
              </a:ext>
            </a:extLst>
          </p:cNvPr>
          <p:cNvSpPr/>
          <p:nvPr/>
        </p:nvSpPr>
        <p:spPr>
          <a:xfrm>
            <a:off x="4998720" y="123501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9447AD-3585-8FF7-AED3-DDE70D9AC287}"/>
              </a:ext>
            </a:extLst>
          </p:cNvPr>
          <p:cNvSpPr/>
          <p:nvPr/>
        </p:nvSpPr>
        <p:spPr>
          <a:xfrm>
            <a:off x="499872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EAC1E-3A86-D9FE-FA61-5950C79092B3}"/>
              </a:ext>
            </a:extLst>
          </p:cNvPr>
          <p:cNvSpPr/>
          <p:nvPr/>
        </p:nvSpPr>
        <p:spPr>
          <a:xfrm>
            <a:off x="498856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B9C2E-8870-767F-4DD0-B78A543BA774}"/>
              </a:ext>
            </a:extLst>
          </p:cNvPr>
          <p:cNvSpPr/>
          <p:nvPr/>
        </p:nvSpPr>
        <p:spPr>
          <a:xfrm>
            <a:off x="499872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A2A4D-57DF-F0E5-98A5-2C284976D921}"/>
              </a:ext>
            </a:extLst>
          </p:cNvPr>
          <p:cNvSpPr/>
          <p:nvPr/>
        </p:nvSpPr>
        <p:spPr>
          <a:xfrm>
            <a:off x="8107680" y="123501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E04612-3B83-2A8A-9C3C-87B34F0B2A33}"/>
              </a:ext>
            </a:extLst>
          </p:cNvPr>
          <p:cNvSpPr/>
          <p:nvPr/>
        </p:nvSpPr>
        <p:spPr>
          <a:xfrm>
            <a:off x="8107680" y="23723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5B49D-2BCA-D351-C2ED-A21578DAA532}"/>
              </a:ext>
            </a:extLst>
          </p:cNvPr>
          <p:cNvSpPr/>
          <p:nvPr/>
        </p:nvSpPr>
        <p:spPr>
          <a:xfrm>
            <a:off x="810768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74976-A968-093B-E29C-104AA601630D}"/>
              </a:ext>
            </a:extLst>
          </p:cNvPr>
          <p:cNvSpPr/>
          <p:nvPr/>
        </p:nvSpPr>
        <p:spPr>
          <a:xfrm>
            <a:off x="810768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1BFFD-E6F0-1812-0227-079306181A48}"/>
              </a:ext>
            </a:extLst>
          </p:cNvPr>
          <p:cNvSpPr/>
          <p:nvPr/>
        </p:nvSpPr>
        <p:spPr>
          <a:xfrm>
            <a:off x="810768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8469A4-15EF-5CA4-E18A-AB200A05E81A}"/>
              </a:ext>
            </a:extLst>
          </p:cNvPr>
          <p:cNvSpPr/>
          <p:nvPr/>
        </p:nvSpPr>
        <p:spPr>
          <a:xfrm>
            <a:off x="1869440" y="91440"/>
            <a:ext cx="2875280" cy="89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40E68-575C-024E-0DEE-D639A6787B4E}"/>
              </a:ext>
            </a:extLst>
          </p:cNvPr>
          <p:cNvSpPr/>
          <p:nvPr/>
        </p:nvSpPr>
        <p:spPr>
          <a:xfrm>
            <a:off x="1869440" y="1224855"/>
            <a:ext cx="2875280" cy="89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023B2-430C-734B-3C18-2A8C74EC112F}"/>
              </a:ext>
            </a:extLst>
          </p:cNvPr>
          <p:cNvSpPr/>
          <p:nvPr/>
        </p:nvSpPr>
        <p:spPr>
          <a:xfrm>
            <a:off x="1869440" y="3499545"/>
            <a:ext cx="2875280" cy="894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D3AD5-9E26-B567-95D7-823003122486}"/>
              </a:ext>
            </a:extLst>
          </p:cNvPr>
          <p:cNvSpPr/>
          <p:nvPr/>
        </p:nvSpPr>
        <p:spPr>
          <a:xfrm>
            <a:off x="1869440" y="4636890"/>
            <a:ext cx="2875280" cy="89408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7912F7-54D7-26B3-4C55-20687EC39B17}"/>
              </a:ext>
            </a:extLst>
          </p:cNvPr>
          <p:cNvSpPr/>
          <p:nvPr/>
        </p:nvSpPr>
        <p:spPr>
          <a:xfrm>
            <a:off x="1869440" y="5768005"/>
            <a:ext cx="2875280" cy="89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FED8A1-6C27-8E10-79B9-B78A466A48EC}"/>
              </a:ext>
            </a:extLst>
          </p:cNvPr>
          <p:cNvSpPr/>
          <p:nvPr/>
        </p:nvSpPr>
        <p:spPr>
          <a:xfrm>
            <a:off x="5008880" y="81280"/>
            <a:ext cx="287528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2CC245-71AB-0292-CBA7-D91BD07FD84A}"/>
              </a:ext>
            </a:extLst>
          </p:cNvPr>
          <p:cNvSpPr/>
          <p:nvPr/>
        </p:nvSpPr>
        <p:spPr>
          <a:xfrm>
            <a:off x="5008880" y="1214695"/>
            <a:ext cx="2875280" cy="894080"/>
          </a:xfrm>
          <a:prstGeom prst="rect">
            <a:avLst/>
          </a:prstGeom>
          <a:pattFill prst="ltHorz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F08400-D8BB-5D10-85DE-FE6DB18781F5}"/>
              </a:ext>
            </a:extLst>
          </p:cNvPr>
          <p:cNvSpPr/>
          <p:nvPr/>
        </p:nvSpPr>
        <p:spPr>
          <a:xfrm>
            <a:off x="5008880" y="3489385"/>
            <a:ext cx="2875280" cy="894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976037-3EEA-8118-2C3A-4D8734394B44}"/>
              </a:ext>
            </a:extLst>
          </p:cNvPr>
          <p:cNvSpPr/>
          <p:nvPr/>
        </p:nvSpPr>
        <p:spPr>
          <a:xfrm>
            <a:off x="4998720" y="4626730"/>
            <a:ext cx="2875280" cy="894080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F49111-19FB-FABD-693B-B0F5BF3F8398}"/>
              </a:ext>
            </a:extLst>
          </p:cNvPr>
          <p:cNvSpPr/>
          <p:nvPr/>
        </p:nvSpPr>
        <p:spPr>
          <a:xfrm>
            <a:off x="5008880" y="5757845"/>
            <a:ext cx="2875280" cy="894080"/>
          </a:xfrm>
          <a:prstGeom prst="rect">
            <a:avLst/>
          </a:prstGeom>
          <a:solidFill>
            <a:srgbClr val="FF00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C42FF3-336C-6817-88DD-963C34598B02}"/>
              </a:ext>
            </a:extLst>
          </p:cNvPr>
          <p:cNvSpPr/>
          <p:nvPr/>
        </p:nvSpPr>
        <p:spPr>
          <a:xfrm>
            <a:off x="8117840" y="1214695"/>
            <a:ext cx="2875280" cy="894080"/>
          </a:xfrm>
          <a:prstGeom prst="rect">
            <a:avLst/>
          </a:prstGeom>
          <a:solidFill>
            <a:srgbClr val="CC66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79A1FB-40E4-0123-E76F-621C629DE9FB}"/>
              </a:ext>
            </a:extLst>
          </p:cNvPr>
          <p:cNvSpPr/>
          <p:nvPr/>
        </p:nvSpPr>
        <p:spPr>
          <a:xfrm>
            <a:off x="8117840" y="2352040"/>
            <a:ext cx="2875280" cy="894080"/>
          </a:xfrm>
          <a:prstGeom prst="rect">
            <a:avLst/>
          </a:prstGeom>
          <a:pattFill prst="shingle">
            <a:fgClr>
              <a:srgbClr val="FFB3B3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F05212-409A-04A2-F31A-6A02644FFD7A}"/>
              </a:ext>
            </a:extLst>
          </p:cNvPr>
          <p:cNvSpPr/>
          <p:nvPr/>
        </p:nvSpPr>
        <p:spPr>
          <a:xfrm>
            <a:off x="8117840" y="3489385"/>
            <a:ext cx="2875280" cy="894080"/>
          </a:xfrm>
          <a:prstGeom prst="rect">
            <a:avLst/>
          </a:prstGeom>
          <a:solidFill>
            <a:srgbClr val="ED1B1B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5C9649-5E98-7AF6-0E43-EA64D03DDE79}"/>
              </a:ext>
            </a:extLst>
          </p:cNvPr>
          <p:cNvSpPr/>
          <p:nvPr/>
        </p:nvSpPr>
        <p:spPr>
          <a:xfrm>
            <a:off x="8117840" y="4626730"/>
            <a:ext cx="2875280" cy="894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01AABD-9AC9-0218-F76D-DA44B649D32B}"/>
              </a:ext>
            </a:extLst>
          </p:cNvPr>
          <p:cNvSpPr/>
          <p:nvPr/>
        </p:nvSpPr>
        <p:spPr>
          <a:xfrm>
            <a:off x="8117840" y="5757845"/>
            <a:ext cx="2875280" cy="894080"/>
          </a:xfrm>
          <a:prstGeom prst="rect">
            <a:avLst/>
          </a:prstGeom>
          <a:solidFill>
            <a:srgbClr val="66FF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0C333255-A8A2-64DD-A29D-72D8E015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22" y="2435459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2CE531B1-BAAC-770D-B9D6-EC5C47B2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02" y="156935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6B518428-26F9-6AE8-5307-E240E150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19" y="5831104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8131E62-F5DE-4200-8FCA-D768A58C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19" y="1287954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C0DCB0AF-1B6D-2616-7F62-B1CD7084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19" y="2412742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306DDF3-83AF-9D61-B0C6-A729C3BB7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709" y="3570536"/>
            <a:ext cx="472449" cy="7255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38CB288-E105-6659-ECD1-0097D4F18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709" y="2449582"/>
            <a:ext cx="472449" cy="7255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EACAE93-F3C3-6EF4-CEEE-98B10084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710" y="1291658"/>
            <a:ext cx="472449" cy="72554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E522B8-F54E-E815-BCCB-77C4746AB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953" y="147157"/>
            <a:ext cx="753758" cy="75375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BBD1016-3510-4D8B-10AD-A0201F9DB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18" y="3555600"/>
            <a:ext cx="753758" cy="7537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768C93-142C-1C2C-5E5E-A51A11762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986" y="5852943"/>
            <a:ext cx="753758" cy="7537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20A5758-AFA3-B214-88D9-1736ECC1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522" y="1298646"/>
            <a:ext cx="1071215" cy="73656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855136-7B3F-EF73-E3A2-4BBBCAC51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392" y="5832653"/>
            <a:ext cx="776923" cy="7769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25A172-D069-AE22-64C6-1B4DCFFAF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122" y="5815316"/>
            <a:ext cx="776923" cy="7769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505DC1-A427-B5C7-902A-40B39743E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815" y="2452660"/>
            <a:ext cx="1071215" cy="736560"/>
          </a:xfrm>
          <a:prstGeom prst="rect">
            <a:avLst/>
          </a:prstGeom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48C29B60-1A0F-6172-FAE7-0098DBEC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57" y="3546803"/>
            <a:ext cx="771351" cy="7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B79813E-346A-06B7-2DF6-13623A2F3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8042" y="3607767"/>
            <a:ext cx="670560" cy="67056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686FB1C-7BC7-8525-66E0-62B1484D5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1128" y="2480295"/>
            <a:ext cx="670560" cy="67056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65325B1-D547-1E84-9E65-BC0228DEC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8810" y="3567103"/>
            <a:ext cx="728980" cy="7289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5E9F180-2694-17B6-249B-FE2064EF35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3639" y="5840916"/>
            <a:ext cx="517910" cy="72572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402CD33-7EDC-91B4-8FBA-006969B26F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4910" y="4710908"/>
            <a:ext cx="517910" cy="725722"/>
          </a:xfrm>
          <a:prstGeom prst="rect">
            <a:avLst/>
          </a:prstGeom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3E05994F-57E0-F5E4-30BF-A368E9F5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44" y="167145"/>
            <a:ext cx="747561" cy="7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58DF415-8353-3E33-65D9-1AA0C6D98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8805" y="164384"/>
            <a:ext cx="728981" cy="71930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F96AE69-830E-CC9E-8AB1-C9DC6C7FD9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7166" y="3598850"/>
            <a:ext cx="728981" cy="71930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402075E-AE4C-8C5F-E492-A6008C0916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3203" y="3591156"/>
            <a:ext cx="517910" cy="72572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A85D182-7E83-CBCC-6638-430DF04BB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20" y="4736684"/>
            <a:ext cx="472449" cy="7255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3BA5896-CB8F-7B3C-839D-2B2E5B644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695" y="5862431"/>
            <a:ext cx="472449" cy="7255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CC2D8D4-09D6-9A6A-BDE3-8E0F58F172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960" y="1309034"/>
            <a:ext cx="517910" cy="7257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26FD5DA-98ED-A837-C3EC-6D702E7C6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1128" y="1319192"/>
            <a:ext cx="517910" cy="72572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153387B-6E0D-77C9-5D62-F5DCC9CCAB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4103" y="3640271"/>
            <a:ext cx="641462" cy="632947"/>
          </a:xfrm>
          <a:prstGeom prst="rect">
            <a:avLst/>
          </a:prstGeom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A01D8E53-B520-A363-9CAE-B2A4D6D2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155" y="4666786"/>
            <a:ext cx="771351" cy="7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CB53AAD-BB96-09F2-283A-5FE29A3BD8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8701" y="4760254"/>
            <a:ext cx="641462" cy="6329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66A0CAE-020E-2221-4E88-AB13C4D13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146" y="4727371"/>
            <a:ext cx="753758" cy="7537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E93B3B5-7C8C-4761-A1FE-DC1B9EBCB8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3395" y="5887303"/>
            <a:ext cx="641462" cy="6329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1A7AAC0-E230-41D7-1661-5CC37C32A4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7745" y="175516"/>
            <a:ext cx="728980" cy="7289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1A927D8-CE90-2013-1892-20CB86EAC1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4200" y="4715678"/>
            <a:ext cx="728980" cy="72898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226E516-E3C2-765F-704C-46FC769EBA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0525" y="1303615"/>
            <a:ext cx="736560" cy="73656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322929D-B349-ADEE-B8DD-609DAFA396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2310" y="4712893"/>
            <a:ext cx="736560" cy="73656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0896F2E-D98C-1E7D-F018-ED44B4A9290B}"/>
              </a:ext>
            </a:extLst>
          </p:cNvPr>
          <p:cNvSpPr txBox="1"/>
          <p:nvPr/>
        </p:nvSpPr>
        <p:spPr>
          <a:xfrm rot="16200000">
            <a:off x="-2611556" y="2801196"/>
            <a:ext cx="6506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Guess the main Primary products produced in each region. </a:t>
            </a:r>
            <a:endParaRPr kumimoji="0" lang="en-N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6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075DA8-97E3-C32C-D984-70C66FBF0BD1}"/>
              </a:ext>
            </a:extLst>
          </p:cNvPr>
          <p:cNvSpPr txBox="1"/>
          <p:nvPr/>
        </p:nvSpPr>
        <p:spPr>
          <a:xfrm>
            <a:off x="0" y="0"/>
            <a:ext cx="1201940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Purpose and Location sorting activity</a:t>
            </a:r>
          </a:p>
          <a:p>
            <a:endParaRPr lang="en-US" sz="1400" dirty="0"/>
          </a:p>
          <a:p>
            <a:r>
              <a:rPr lang="en-NZ" sz="1400" b="1" u="sng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Aim/purpose</a:t>
            </a:r>
          </a:p>
          <a:p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This resource was created to give students a tactile activity to use whilst covering AS91929 (1.2) Demonstrate understanding of factors that influence the purpose and location of primary production.  </a:t>
            </a:r>
            <a:endParaRPr lang="en-NZ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NZ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NZ" sz="1400" b="1" u="sng" dirty="0">
                <a:ea typeface="Aptos" panose="020B0004020202020204" pitchFamily="34" charset="0"/>
                <a:cs typeface="Aptos" panose="020B0004020202020204" pitchFamily="34" charset="0"/>
              </a:rPr>
              <a:t>The activity covers a range of learning content including:</a:t>
            </a: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N</a:t>
            </a:r>
            <a:r>
              <a:rPr lang="en-NZ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ame and location of </a:t>
            </a: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r</a:t>
            </a:r>
            <a:r>
              <a:rPr lang="en-NZ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egions in NZ </a:t>
            </a:r>
            <a:r>
              <a:rPr lang="en-NZ" sz="14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(Note, e</a:t>
            </a:r>
            <a:r>
              <a:rPr lang="en-NZ" sz="1400" i="1" dirty="0">
                <a:ea typeface="Aptos" panose="020B0004020202020204" pitchFamily="34" charset="0"/>
                <a:cs typeface="Aptos" panose="020B0004020202020204" pitchFamily="34" charset="0"/>
              </a:rPr>
              <a:t>ach region has a specific colour,/pattern and this continues throughout the activity so that it’s not too difficult to work out the answers).</a:t>
            </a:r>
            <a:endParaRPr lang="en-NZ" sz="1400" i="1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Iwi </a:t>
            </a: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who settled each of the regions </a:t>
            </a:r>
            <a:r>
              <a:rPr lang="en-NZ" sz="1400" i="1" dirty="0">
                <a:ea typeface="Aptos" panose="020B0004020202020204" pitchFamily="34" charset="0"/>
                <a:cs typeface="Aptos" panose="020B0004020202020204" pitchFamily="34" charset="0"/>
              </a:rPr>
              <a:t>(it was too difficult to include all Iwi, so I have tried to include the largest iwi of each 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Main soil types for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Topography across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Average annual rainfall across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Average annual temperature across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Average annual sunshine hours across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Some of the primary products that are produced in each region (this is NOT colour coded but there is an answer sheet, which is colour coded).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NZ" sz="1400" b="1" u="sng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Instructions for making the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Print out the NZ map </a:t>
            </a: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on a sheet of A2 and laminate this sheet (we did it in A3 but it’s too small)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Colour print </a:t>
            </a: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each of the other slides (4-11), cut up them up and laminate. Place each slide’s worth of cards in a separate little bag.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The final slide (12) has the answers to the ‘Guess the main primary products produced in each region’ so you could print and laminate just one answer sheet.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I recommend printing 10 sets so that you have enough for a class activity. You may want to number each card in the set so that if a card goes missing, you know which set it belongs to.</a:t>
            </a:r>
          </a:p>
          <a:p>
            <a:endParaRPr lang="en-NZ" sz="1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NZ" sz="1400" b="1" u="sng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Delivering the activity.</a:t>
            </a:r>
          </a:p>
          <a:p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Use as you see fit </a:t>
            </a:r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</a:t>
            </a:r>
            <a:endParaRPr lang="en-NZ" sz="1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NZ" sz="1400" dirty="0">
                <a:ea typeface="Aptos" panose="020B0004020202020204" pitchFamily="34" charset="0"/>
                <a:cs typeface="Aptos" panose="020B0004020202020204" pitchFamily="34" charset="0"/>
              </a:rPr>
              <a:t>I wouldn’t recommend using all cards at the same time as it’ll get too jumbled and messy so, instead, y</a:t>
            </a:r>
            <a:r>
              <a:rPr lang="en-NZ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ou might spend the first half of a lesson using the regions cards, and the second half of the lesson you might use the sunshine hours cards.</a:t>
            </a:r>
          </a:p>
        </p:txBody>
      </p:sp>
    </p:spTree>
    <p:extLst>
      <p:ext uri="{BB962C8B-B14F-4D97-AF65-F5344CB8AC3E}">
        <p14:creationId xmlns:p14="http://schemas.microsoft.com/office/powerpoint/2010/main" val="333183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22362-82D1-1169-B858-988EB925D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95EF3-936D-80A8-1027-8B1E13E5907C}"/>
              </a:ext>
            </a:extLst>
          </p:cNvPr>
          <p:cNvSpPr txBox="1"/>
          <p:nvPr/>
        </p:nvSpPr>
        <p:spPr>
          <a:xfrm>
            <a:off x="9108281" y="539826"/>
            <a:ext cx="2955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photo shows 1 of the 10 sets that I created for the class.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758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4A48-03D3-F61C-CC34-F761B322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Student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482A-4211-F2F2-D9F4-3624D25E9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Z" sz="2800" dirty="0">
                <a:ea typeface="Aptos" panose="020B0004020202020204" pitchFamily="34" charset="0"/>
                <a:cs typeface="Aptos" panose="020B0004020202020204" pitchFamily="34" charset="0"/>
              </a:rPr>
              <a:t>On the map of New Zealand</a:t>
            </a:r>
          </a:p>
          <a:p>
            <a:pPr marL="0" indent="0">
              <a:buNone/>
            </a:pPr>
            <a:r>
              <a:rPr lang="en-NZ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Match </a:t>
            </a:r>
          </a:p>
          <a:p>
            <a:r>
              <a:rPr lang="en-NZ" sz="2800" dirty="0">
                <a:ea typeface="Aptos" panose="020B0004020202020204" pitchFamily="34" charset="0"/>
                <a:cs typeface="Aptos" panose="020B0004020202020204" pitchFamily="34" charset="0"/>
              </a:rPr>
              <a:t>the location with the region</a:t>
            </a:r>
            <a:endParaRPr lang="en-NZ" sz="2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 Iwi </a:t>
            </a:r>
            <a:r>
              <a:rPr lang="en-NZ" sz="2800" dirty="0">
                <a:ea typeface="Aptos" panose="020B0004020202020204" pitchFamily="34" charset="0"/>
                <a:cs typeface="Aptos" panose="020B0004020202020204" pitchFamily="34" charset="0"/>
              </a:rPr>
              <a:t>who settled each of the regions </a:t>
            </a:r>
            <a:endParaRPr lang="en-NZ" sz="2800" i="1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a typeface="Aptos" panose="020B0004020202020204" pitchFamily="34" charset="0"/>
                <a:cs typeface="Aptos" panose="020B0004020202020204" pitchFamily="34" charset="0"/>
              </a:rPr>
              <a:t>the main soil types for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a typeface="Aptos" panose="020B0004020202020204" pitchFamily="34" charset="0"/>
                <a:cs typeface="Aptos" panose="020B0004020202020204" pitchFamily="34" charset="0"/>
              </a:rPr>
              <a:t>the topography across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a typeface="Aptos" panose="020B0004020202020204" pitchFamily="34" charset="0"/>
                <a:cs typeface="Aptos" panose="020B0004020202020204" pitchFamily="34" charset="0"/>
              </a:rPr>
              <a:t>the average annual rainfall across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a typeface="Aptos" panose="020B0004020202020204" pitchFamily="34" charset="0"/>
                <a:cs typeface="Aptos" panose="020B0004020202020204" pitchFamily="34" charset="0"/>
              </a:rPr>
              <a:t>the average annual temperature across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a typeface="Aptos" panose="020B0004020202020204" pitchFamily="34" charset="0"/>
                <a:cs typeface="Aptos" panose="020B0004020202020204" pitchFamily="34" charset="0"/>
              </a:rPr>
              <a:t>the average annual sunshine hours across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a typeface="Aptos" panose="020B0004020202020204" pitchFamily="34" charset="0"/>
                <a:cs typeface="Aptos" panose="020B0004020202020204" pitchFamily="34" charset="0"/>
              </a:rPr>
              <a:t>some of the primary products that are produced in each region</a:t>
            </a:r>
            <a:endParaRPr lang="en-NZ" sz="2800" i="1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NZ" sz="2000" i="1" dirty="0">
                <a:ea typeface="Aptos" panose="020B0004020202020204" pitchFamily="34" charset="0"/>
                <a:cs typeface="Aptos" panose="020B0004020202020204" pitchFamily="34" charset="0"/>
              </a:rPr>
              <a:t>Hint </a:t>
            </a:r>
            <a:r>
              <a:rPr lang="en-NZ" sz="2000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</a:t>
            </a:r>
            <a:r>
              <a:rPr lang="en-NZ" sz="2000" i="1" dirty="0">
                <a:ea typeface="Aptos" panose="020B0004020202020204" pitchFamily="34" charset="0"/>
                <a:cs typeface="Aptos" panose="020B0004020202020204" pitchFamily="34" charset="0"/>
              </a:rPr>
              <a:t>ach region has a specific colour,/pattern and this continues throughout the activity so that it’s not too difficult to work out the answers).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799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AEC36D-A6E7-9DE0-1788-F836495C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8429" y="-348995"/>
            <a:ext cx="5766019" cy="72099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360698-5463-4BCF-9D99-3BE934D74757}"/>
              </a:ext>
            </a:extLst>
          </p:cNvPr>
          <p:cNvSpPr/>
          <p:nvPr/>
        </p:nvSpPr>
        <p:spPr>
          <a:xfrm>
            <a:off x="7630160" y="2143760"/>
            <a:ext cx="1686560" cy="1285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0CECD-792E-BD98-E448-3F92C0F60210}"/>
              </a:ext>
            </a:extLst>
          </p:cNvPr>
          <p:cNvSpPr/>
          <p:nvPr/>
        </p:nvSpPr>
        <p:spPr>
          <a:xfrm>
            <a:off x="2184400" y="3221934"/>
            <a:ext cx="1818640" cy="291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31C42-E1B6-9CB9-898B-AD77F2434424}"/>
              </a:ext>
            </a:extLst>
          </p:cNvPr>
          <p:cNvSpPr/>
          <p:nvPr/>
        </p:nvSpPr>
        <p:spPr>
          <a:xfrm rot="4539349">
            <a:off x="2743200" y="4209176"/>
            <a:ext cx="1818640" cy="288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306F6C-9F06-CDB7-94F4-168B78D7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2" y="-249040"/>
            <a:ext cx="9936478" cy="75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6EE8CF-5038-1428-A627-9769F7FB3E19}"/>
              </a:ext>
            </a:extLst>
          </p:cNvPr>
          <p:cNvSpPr/>
          <p:nvPr/>
        </p:nvSpPr>
        <p:spPr>
          <a:xfrm>
            <a:off x="8117840" y="2352040"/>
            <a:ext cx="2875280" cy="894080"/>
          </a:xfrm>
          <a:prstGeom prst="rect">
            <a:avLst/>
          </a:prstGeom>
          <a:pattFill prst="shingle">
            <a:fgClr>
              <a:srgbClr val="FFB3B3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6BD88-5231-FD90-68DB-AC4C83FDA4C5}"/>
              </a:ext>
            </a:extLst>
          </p:cNvPr>
          <p:cNvSpPr/>
          <p:nvPr/>
        </p:nvSpPr>
        <p:spPr>
          <a:xfrm>
            <a:off x="5008880" y="1214695"/>
            <a:ext cx="2875280" cy="894080"/>
          </a:xfrm>
          <a:prstGeom prst="rect">
            <a:avLst/>
          </a:prstGeom>
          <a:pattFill prst="ltHorz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B3B74F-BE1D-0AF9-0BAA-92BD3AA080F0}"/>
              </a:ext>
            </a:extLst>
          </p:cNvPr>
          <p:cNvSpPr/>
          <p:nvPr/>
        </p:nvSpPr>
        <p:spPr>
          <a:xfrm>
            <a:off x="1859280" y="2382520"/>
            <a:ext cx="2875280" cy="894080"/>
          </a:xfrm>
          <a:prstGeom prst="rect">
            <a:avLst/>
          </a:prstGeom>
          <a:pattFill prst="lt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1FC30-F7FF-44EC-F9BB-203AE3F25B77}"/>
              </a:ext>
            </a:extLst>
          </p:cNvPr>
          <p:cNvSpPr/>
          <p:nvPr/>
        </p:nvSpPr>
        <p:spPr>
          <a:xfrm>
            <a:off x="1859280" y="111760"/>
            <a:ext cx="2875280" cy="89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8D67-3A3C-3287-9977-F7D6D69DC627}"/>
              </a:ext>
            </a:extLst>
          </p:cNvPr>
          <p:cNvSpPr/>
          <p:nvPr/>
        </p:nvSpPr>
        <p:spPr>
          <a:xfrm>
            <a:off x="1859280" y="1245175"/>
            <a:ext cx="2875280" cy="89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32D1-442B-1D07-44FD-602187D97B24}"/>
              </a:ext>
            </a:extLst>
          </p:cNvPr>
          <p:cNvSpPr/>
          <p:nvPr/>
        </p:nvSpPr>
        <p:spPr>
          <a:xfrm>
            <a:off x="1859280" y="3519865"/>
            <a:ext cx="2875280" cy="894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641A5-0D40-33D9-1FA8-9706EF62E12F}"/>
              </a:ext>
            </a:extLst>
          </p:cNvPr>
          <p:cNvSpPr/>
          <p:nvPr/>
        </p:nvSpPr>
        <p:spPr>
          <a:xfrm>
            <a:off x="1859280" y="4657210"/>
            <a:ext cx="2875280" cy="89408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13DE6-6D0F-9D2F-D7D7-FD22E02FD093}"/>
              </a:ext>
            </a:extLst>
          </p:cNvPr>
          <p:cNvSpPr/>
          <p:nvPr/>
        </p:nvSpPr>
        <p:spPr>
          <a:xfrm>
            <a:off x="1859280" y="5788325"/>
            <a:ext cx="2875280" cy="89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08F2-12E5-3487-A677-9D884BE988D6}"/>
              </a:ext>
            </a:extLst>
          </p:cNvPr>
          <p:cNvSpPr/>
          <p:nvPr/>
        </p:nvSpPr>
        <p:spPr>
          <a:xfrm>
            <a:off x="4998720" y="101600"/>
            <a:ext cx="287528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A4A208-5F97-E5E6-CE4A-19B1B2B8F7B7}"/>
              </a:ext>
            </a:extLst>
          </p:cNvPr>
          <p:cNvSpPr/>
          <p:nvPr/>
        </p:nvSpPr>
        <p:spPr>
          <a:xfrm>
            <a:off x="4998720" y="2372360"/>
            <a:ext cx="2875280" cy="894080"/>
          </a:xfrm>
          <a:prstGeom prst="rect">
            <a:avLst/>
          </a:prstGeom>
          <a:pattFill prst="lg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9447AD-3585-8FF7-AED3-DDE70D9AC287}"/>
              </a:ext>
            </a:extLst>
          </p:cNvPr>
          <p:cNvSpPr/>
          <p:nvPr/>
        </p:nvSpPr>
        <p:spPr>
          <a:xfrm>
            <a:off x="4998720" y="3509705"/>
            <a:ext cx="2875280" cy="894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EAC1E-3A86-D9FE-FA61-5950C79092B3}"/>
              </a:ext>
            </a:extLst>
          </p:cNvPr>
          <p:cNvSpPr/>
          <p:nvPr/>
        </p:nvSpPr>
        <p:spPr>
          <a:xfrm>
            <a:off x="4988560" y="4647050"/>
            <a:ext cx="2875280" cy="894080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B9C2E-8870-767F-4DD0-B78A543BA774}"/>
              </a:ext>
            </a:extLst>
          </p:cNvPr>
          <p:cNvSpPr/>
          <p:nvPr/>
        </p:nvSpPr>
        <p:spPr>
          <a:xfrm>
            <a:off x="4998720" y="5778165"/>
            <a:ext cx="2875280" cy="894080"/>
          </a:xfrm>
          <a:prstGeom prst="rect">
            <a:avLst/>
          </a:prstGeom>
          <a:solidFill>
            <a:srgbClr val="FF00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0E1A5B-065E-6EFC-B8C1-BB72A679A4ED}"/>
              </a:ext>
            </a:extLst>
          </p:cNvPr>
          <p:cNvSpPr/>
          <p:nvPr/>
        </p:nvSpPr>
        <p:spPr>
          <a:xfrm>
            <a:off x="8107680" y="101600"/>
            <a:ext cx="2875280" cy="894080"/>
          </a:xfrm>
          <a:prstGeom prst="rect">
            <a:avLst/>
          </a:prstGeom>
          <a:pattFill prst="wdDnDiag">
            <a:fgClr>
              <a:srgbClr val="CCCCFF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A2A4D-57DF-F0E5-98A5-2C284976D921}"/>
              </a:ext>
            </a:extLst>
          </p:cNvPr>
          <p:cNvSpPr/>
          <p:nvPr/>
        </p:nvSpPr>
        <p:spPr>
          <a:xfrm>
            <a:off x="8107680" y="1235015"/>
            <a:ext cx="2875280" cy="894080"/>
          </a:xfrm>
          <a:prstGeom prst="rect">
            <a:avLst/>
          </a:prstGeom>
          <a:solidFill>
            <a:srgbClr val="CC66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5B49D-2BCA-D351-C2ED-A21578DAA532}"/>
              </a:ext>
            </a:extLst>
          </p:cNvPr>
          <p:cNvSpPr/>
          <p:nvPr/>
        </p:nvSpPr>
        <p:spPr>
          <a:xfrm>
            <a:off x="8107680" y="3509705"/>
            <a:ext cx="2875280" cy="894080"/>
          </a:xfrm>
          <a:prstGeom prst="rect">
            <a:avLst/>
          </a:prstGeom>
          <a:solidFill>
            <a:srgbClr val="ED1B1B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74976-A968-093B-E29C-104AA601630D}"/>
              </a:ext>
            </a:extLst>
          </p:cNvPr>
          <p:cNvSpPr/>
          <p:nvPr/>
        </p:nvSpPr>
        <p:spPr>
          <a:xfrm>
            <a:off x="8107680" y="4647050"/>
            <a:ext cx="2875280" cy="894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1BFFD-E6F0-1812-0227-079306181A48}"/>
              </a:ext>
            </a:extLst>
          </p:cNvPr>
          <p:cNvSpPr/>
          <p:nvPr/>
        </p:nvSpPr>
        <p:spPr>
          <a:xfrm>
            <a:off x="8107680" y="5778165"/>
            <a:ext cx="2875280" cy="894080"/>
          </a:xfrm>
          <a:prstGeom prst="rect">
            <a:avLst/>
          </a:prstGeom>
          <a:solidFill>
            <a:srgbClr val="66FF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DCADF-B473-30C8-14B9-E430A5969A54}"/>
              </a:ext>
            </a:extLst>
          </p:cNvPr>
          <p:cNvSpPr txBox="1"/>
          <p:nvPr/>
        </p:nvSpPr>
        <p:spPr>
          <a:xfrm>
            <a:off x="2072640" y="211574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Northland</a:t>
            </a:r>
            <a:endParaRPr lang="en-NZ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0EF500-87B3-85B9-278A-D8B02F69EA5C}"/>
              </a:ext>
            </a:extLst>
          </p:cNvPr>
          <p:cNvSpPr txBox="1"/>
          <p:nvPr/>
        </p:nvSpPr>
        <p:spPr>
          <a:xfrm>
            <a:off x="2123440" y="1349494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Auckland</a:t>
            </a:r>
            <a:endParaRPr lang="en-NZ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356670-CCD5-BF0A-4103-273D876052A5}"/>
              </a:ext>
            </a:extLst>
          </p:cNvPr>
          <p:cNvSpPr txBox="1"/>
          <p:nvPr/>
        </p:nvSpPr>
        <p:spPr>
          <a:xfrm>
            <a:off x="2315317" y="2475617"/>
            <a:ext cx="1887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Waikato</a:t>
            </a:r>
            <a:endParaRPr lang="en-NZ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01F0C-815B-3E8E-BD34-BF57AFD6D9DA}"/>
              </a:ext>
            </a:extLst>
          </p:cNvPr>
          <p:cNvSpPr txBox="1"/>
          <p:nvPr/>
        </p:nvSpPr>
        <p:spPr>
          <a:xfrm>
            <a:off x="1849152" y="3612962"/>
            <a:ext cx="2895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Bay of Plenty</a:t>
            </a:r>
            <a:endParaRPr lang="en-NZ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95CE7A-FB69-F649-EA52-8073D6CEBEED}"/>
              </a:ext>
            </a:extLst>
          </p:cNvPr>
          <p:cNvSpPr txBox="1"/>
          <p:nvPr/>
        </p:nvSpPr>
        <p:spPr>
          <a:xfrm>
            <a:off x="2262021" y="4740147"/>
            <a:ext cx="206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Gisborne</a:t>
            </a:r>
            <a:endParaRPr lang="en-NZ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26EC53-21A6-34C7-2FC9-C6AD4D19EE02}"/>
              </a:ext>
            </a:extLst>
          </p:cNvPr>
          <p:cNvSpPr txBox="1"/>
          <p:nvPr/>
        </p:nvSpPr>
        <p:spPr>
          <a:xfrm>
            <a:off x="1968252" y="5871262"/>
            <a:ext cx="2743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Hawke’s Bay</a:t>
            </a:r>
            <a:endParaRPr lang="en-NZ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7EDFE5-EE34-273B-F6B7-A9F3A3454B85}"/>
              </a:ext>
            </a:extLst>
          </p:cNvPr>
          <p:cNvSpPr txBox="1"/>
          <p:nvPr/>
        </p:nvSpPr>
        <p:spPr>
          <a:xfrm>
            <a:off x="5394960" y="201414"/>
            <a:ext cx="191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Taranaki</a:t>
            </a:r>
            <a:endParaRPr lang="en-NZ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E7A624-FE23-C783-31BB-F9E5D7D8C0A7}"/>
              </a:ext>
            </a:extLst>
          </p:cNvPr>
          <p:cNvSpPr txBox="1"/>
          <p:nvPr/>
        </p:nvSpPr>
        <p:spPr>
          <a:xfrm>
            <a:off x="5169352" y="1338272"/>
            <a:ext cx="2558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Whanganui</a:t>
            </a:r>
            <a:endParaRPr lang="en-NZ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944CDB-A32C-BA30-DE6F-2ED9B4F9437E}"/>
              </a:ext>
            </a:extLst>
          </p:cNvPr>
          <p:cNvSpPr txBox="1"/>
          <p:nvPr/>
        </p:nvSpPr>
        <p:spPr>
          <a:xfrm>
            <a:off x="5305351" y="2465457"/>
            <a:ext cx="2422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Manawatu</a:t>
            </a:r>
            <a:endParaRPr lang="en-NZ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F01A97-6391-C810-79F5-E55007FF4F7A}"/>
              </a:ext>
            </a:extLst>
          </p:cNvPr>
          <p:cNvSpPr txBox="1"/>
          <p:nvPr/>
        </p:nvSpPr>
        <p:spPr>
          <a:xfrm>
            <a:off x="5284191" y="3569154"/>
            <a:ext cx="232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Wairarapa</a:t>
            </a:r>
            <a:endParaRPr lang="en-NZ" sz="4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6E546F-0DC2-E992-7AAB-6137D29D5265}"/>
              </a:ext>
            </a:extLst>
          </p:cNvPr>
          <p:cNvSpPr txBox="1"/>
          <p:nvPr/>
        </p:nvSpPr>
        <p:spPr>
          <a:xfrm>
            <a:off x="5208421" y="4729987"/>
            <a:ext cx="24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Wellington</a:t>
            </a:r>
            <a:endParaRPr lang="en-NZ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1FCF32-CF96-BF60-5DDD-E2A709E3E00A}"/>
              </a:ext>
            </a:extLst>
          </p:cNvPr>
          <p:cNvSpPr txBox="1"/>
          <p:nvPr/>
        </p:nvSpPr>
        <p:spPr>
          <a:xfrm>
            <a:off x="5097532" y="5861102"/>
            <a:ext cx="2687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Nelson Bays</a:t>
            </a:r>
            <a:endParaRPr lang="en-NZ" sz="4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D74783-1A6F-E7F4-8BEE-1008A62BBA66}"/>
              </a:ext>
            </a:extLst>
          </p:cNvPr>
          <p:cNvSpPr txBox="1"/>
          <p:nvPr/>
        </p:nvSpPr>
        <p:spPr>
          <a:xfrm>
            <a:off x="8117840" y="211574"/>
            <a:ext cx="2928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Marlborough</a:t>
            </a:r>
            <a:endParaRPr lang="en-NZ" sz="4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EFD5B9-5E6F-3337-B55A-E72C2A1328FE}"/>
              </a:ext>
            </a:extLst>
          </p:cNvPr>
          <p:cNvSpPr txBox="1"/>
          <p:nvPr/>
        </p:nvSpPr>
        <p:spPr>
          <a:xfrm>
            <a:off x="8310880" y="1349494"/>
            <a:ext cx="251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West Coast</a:t>
            </a:r>
            <a:endParaRPr lang="en-NZ" sz="4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C0A59E-2985-5890-561D-CF13B01F2F78}"/>
              </a:ext>
            </a:extLst>
          </p:cNvPr>
          <p:cNvSpPr txBox="1"/>
          <p:nvPr/>
        </p:nvSpPr>
        <p:spPr>
          <a:xfrm>
            <a:off x="8299557" y="2475617"/>
            <a:ext cx="2522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Canterbury</a:t>
            </a:r>
            <a:endParaRPr lang="en-NZ"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82C1AD-0C29-CAB2-3E97-F159B1380497}"/>
              </a:ext>
            </a:extLst>
          </p:cNvPr>
          <p:cNvSpPr txBox="1"/>
          <p:nvPr/>
        </p:nvSpPr>
        <p:spPr>
          <a:xfrm>
            <a:off x="8351552" y="3470722"/>
            <a:ext cx="2514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Sth</a:t>
            </a:r>
            <a:r>
              <a:rPr lang="en-US" sz="2800" dirty="0"/>
              <a:t> Canterbury/</a:t>
            </a:r>
          </a:p>
          <a:p>
            <a:r>
              <a:rPr lang="en-US" sz="2800" dirty="0"/>
              <a:t>Nth Otago</a:t>
            </a:r>
            <a:endParaRPr lang="en-NZ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C00E01-4FE8-68A7-81DA-F24F845C8D79}"/>
              </a:ext>
            </a:extLst>
          </p:cNvPr>
          <p:cNvSpPr txBox="1"/>
          <p:nvPr/>
        </p:nvSpPr>
        <p:spPr>
          <a:xfrm>
            <a:off x="8754261" y="4740147"/>
            <a:ext cx="1444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Otago</a:t>
            </a:r>
            <a:endParaRPr lang="en-NZ" sz="4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BDFEBD-3EDC-3FB1-CD28-0A89AFEE4043}"/>
              </a:ext>
            </a:extLst>
          </p:cNvPr>
          <p:cNvSpPr txBox="1"/>
          <p:nvPr/>
        </p:nvSpPr>
        <p:spPr>
          <a:xfrm>
            <a:off x="8389372" y="5871262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Southland</a:t>
            </a:r>
            <a:endParaRPr lang="en-NZ" sz="4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479D7-F51D-4B8C-0344-B1B8350EDD68}"/>
              </a:ext>
            </a:extLst>
          </p:cNvPr>
          <p:cNvSpPr txBox="1"/>
          <p:nvPr/>
        </p:nvSpPr>
        <p:spPr>
          <a:xfrm rot="16200000">
            <a:off x="-346731" y="2844823"/>
            <a:ext cx="2622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Regions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300040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45FA574-38F4-72FB-EF41-14D5FA3D03A7}"/>
              </a:ext>
            </a:extLst>
          </p:cNvPr>
          <p:cNvSpPr/>
          <p:nvPr/>
        </p:nvSpPr>
        <p:spPr>
          <a:xfrm>
            <a:off x="4998720" y="2372360"/>
            <a:ext cx="2875280" cy="894080"/>
          </a:xfrm>
          <a:prstGeom prst="rect">
            <a:avLst/>
          </a:prstGeom>
          <a:pattFill prst="lg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4DE786-F2BC-A9B0-A5FF-D23C027EBF9B}"/>
              </a:ext>
            </a:extLst>
          </p:cNvPr>
          <p:cNvSpPr/>
          <p:nvPr/>
        </p:nvSpPr>
        <p:spPr>
          <a:xfrm>
            <a:off x="8117840" y="2352040"/>
            <a:ext cx="2875280" cy="894080"/>
          </a:xfrm>
          <a:prstGeom prst="rect">
            <a:avLst/>
          </a:prstGeom>
          <a:pattFill prst="shingle">
            <a:fgClr>
              <a:srgbClr val="FFB3B3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ACCE5D-F35F-0DE3-3EF7-DB36DCB5EAFE}"/>
              </a:ext>
            </a:extLst>
          </p:cNvPr>
          <p:cNvSpPr/>
          <p:nvPr/>
        </p:nvSpPr>
        <p:spPr>
          <a:xfrm>
            <a:off x="8107680" y="101600"/>
            <a:ext cx="2875280" cy="894080"/>
          </a:xfrm>
          <a:prstGeom prst="rect">
            <a:avLst/>
          </a:prstGeom>
          <a:pattFill prst="wdDnDiag">
            <a:fgClr>
              <a:srgbClr val="CCCCFF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40C53-40DD-4FCC-FADC-279A4F7FFA47}"/>
              </a:ext>
            </a:extLst>
          </p:cNvPr>
          <p:cNvSpPr/>
          <p:nvPr/>
        </p:nvSpPr>
        <p:spPr>
          <a:xfrm>
            <a:off x="5008880" y="1214695"/>
            <a:ext cx="2875280" cy="894080"/>
          </a:xfrm>
          <a:prstGeom prst="rect">
            <a:avLst/>
          </a:prstGeom>
          <a:pattFill prst="ltHorz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E2F58-3E7D-6B41-6AC3-CECEA4C06EFF}"/>
              </a:ext>
            </a:extLst>
          </p:cNvPr>
          <p:cNvSpPr/>
          <p:nvPr/>
        </p:nvSpPr>
        <p:spPr>
          <a:xfrm>
            <a:off x="1859280" y="2382520"/>
            <a:ext cx="2875280" cy="894080"/>
          </a:xfrm>
          <a:prstGeom prst="rect">
            <a:avLst/>
          </a:prstGeom>
          <a:pattFill prst="lt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1FC30-F7FF-44EC-F9BB-203AE3F25B77}"/>
              </a:ext>
            </a:extLst>
          </p:cNvPr>
          <p:cNvSpPr/>
          <p:nvPr/>
        </p:nvSpPr>
        <p:spPr>
          <a:xfrm>
            <a:off x="1859280" y="111760"/>
            <a:ext cx="2875280" cy="89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8D67-3A3C-3287-9977-F7D6D69DC627}"/>
              </a:ext>
            </a:extLst>
          </p:cNvPr>
          <p:cNvSpPr/>
          <p:nvPr/>
        </p:nvSpPr>
        <p:spPr>
          <a:xfrm>
            <a:off x="1859280" y="1245175"/>
            <a:ext cx="2875280" cy="89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32D1-442B-1D07-44FD-602187D97B24}"/>
              </a:ext>
            </a:extLst>
          </p:cNvPr>
          <p:cNvSpPr/>
          <p:nvPr/>
        </p:nvSpPr>
        <p:spPr>
          <a:xfrm>
            <a:off x="1859280" y="3519865"/>
            <a:ext cx="2875280" cy="894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641A5-0D40-33D9-1FA8-9706EF62E12F}"/>
              </a:ext>
            </a:extLst>
          </p:cNvPr>
          <p:cNvSpPr/>
          <p:nvPr/>
        </p:nvSpPr>
        <p:spPr>
          <a:xfrm>
            <a:off x="1859280" y="4657210"/>
            <a:ext cx="2875280" cy="89408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13DE6-6D0F-9D2F-D7D7-FD22E02FD093}"/>
              </a:ext>
            </a:extLst>
          </p:cNvPr>
          <p:cNvSpPr/>
          <p:nvPr/>
        </p:nvSpPr>
        <p:spPr>
          <a:xfrm>
            <a:off x="1859280" y="5788325"/>
            <a:ext cx="2875280" cy="89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08F2-12E5-3487-A677-9D884BE988D6}"/>
              </a:ext>
            </a:extLst>
          </p:cNvPr>
          <p:cNvSpPr/>
          <p:nvPr/>
        </p:nvSpPr>
        <p:spPr>
          <a:xfrm>
            <a:off x="4998720" y="101600"/>
            <a:ext cx="287528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9447AD-3585-8FF7-AED3-DDE70D9AC287}"/>
              </a:ext>
            </a:extLst>
          </p:cNvPr>
          <p:cNvSpPr/>
          <p:nvPr/>
        </p:nvSpPr>
        <p:spPr>
          <a:xfrm>
            <a:off x="4998720" y="3509705"/>
            <a:ext cx="2875280" cy="894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EAC1E-3A86-D9FE-FA61-5950C79092B3}"/>
              </a:ext>
            </a:extLst>
          </p:cNvPr>
          <p:cNvSpPr/>
          <p:nvPr/>
        </p:nvSpPr>
        <p:spPr>
          <a:xfrm>
            <a:off x="4988560" y="4647050"/>
            <a:ext cx="2875280" cy="894080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B9C2E-8870-767F-4DD0-B78A543BA774}"/>
              </a:ext>
            </a:extLst>
          </p:cNvPr>
          <p:cNvSpPr/>
          <p:nvPr/>
        </p:nvSpPr>
        <p:spPr>
          <a:xfrm>
            <a:off x="4998720" y="5778165"/>
            <a:ext cx="2875280" cy="894080"/>
          </a:xfrm>
          <a:prstGeom prst="rect">
            <a:avLst/>
          </a:prstGeom>
          <a:solidFill>
            <a:srgbClr val="FF00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A2A4D-57DF-F0E5-98A5-2C284976D921}"/>
              </a:ext>
            </a:extLst>
          </p:cNvPr>
          <p:cNvSpPr/>
          <p:nvPr/>
        </p:nvSpPr>
        <p:spPr>
          <a:xfrm>
            <a:off x="8107680" y="1235015"/>
            <a:ext cx="2875280" cy="894080"/>
          </a:xfrm>
          <a:prstGeom prst="rect">
            <a:avLst/>
          </a:prstGeom>
          <a:solidFill>
            <a:srgbClr val="CC66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5B49D-2BCA-D351-C2ED-A21578DAA532}"/>
              </a:ext>
            </a:extLst>
          </p:cNvPr>
          <p:cNvSpPr/>
          <p:nvPr/>
        </p:nvSpPr>
        <p:spPr>
          <a:xfrm>
            <a:off x="8107680" y="3509705"/>
            <a:ext cx="2875280" cy="894080"/>
          </a:xfrm>
          <a:prstGeom prst="rect">
            <a:avLst/>
          </a:prstGeom>
          <a:solidFill>
            <a:srgbClr val="ED1B1B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74976-A968-093B-E29C-104AA601630D}"/>
              </a:ext>
            </a:extLst>
          </p:cNvPr>
          <p:cNvSpPr/>
          <p:nvPr/>
        </p:nvSpPr>
        <p:spPr>
          <a:xfrm>
            <a:off x="8107680" y="4647050"/>
            <a:ext cx="2875280" cy="894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1BFFD-E6F0-1812-0227-079306181A48}"/>
              </a:ext>
            </a:extLst>
          </p:cNvPr>
          <p:cNvSpPr/>
          <p:nvPr/>
        </p:nvSpPr>
        <p:spPr>
          <a:xfrm>
            <a:off x="8107680" y="5778165"/>
            <a:ext cx="2875280" cy="894080"/>
          </a:xfrm>
          <a:prstGeom prst="rect">
            <a:avLst/>
          </a:prstGeom>
          <a:solidFill>
            <a:srgbClr val="66FF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DCADF-B473-30C8-14B9-E430A5969A54}"/>
              </a:ext>
            </a:extLst>
          </p:cNvPr>
          <p:cNvSpPr txBox="1"/>
          <p:nvPr/>
        </p:nvSpPr>
        <p:spPr>
          <a:xfrm>
            <a:off x="2072640" y="211574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 </a:t>
            </a:r>
            <a:r>
              <a:rPr lang="en-NZ" sz="40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Puhi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0EF500-87B3-85B9-278A-D8B02F69EA5C}"/>
              </a:ext>
            </a:extLst>
          </p:cNvPr>
          <p:cNvSpPr txBox="1"/>
          <p:nvPr/>
        </p:nvSpPr>
        <p:spPr>
          <a:xfrm>
            <a:off x="2001520" y="1440934"/>
            <a:ext cx="2696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Whatua</a:t>
            </a:r>
            <a:r>
              <a:rPr lang="en-NZ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356670-CCD5-BF0A-4103-273D876052A5}"/>
              </a:ext>
            </a:extLst>
          </p:cNvPr>
          <p:cNvSpPr txBox="1"/>
          <p:nvPr/>
        </p:nvSpPr>
        <p:spPr>
          <a:xfrm>
            <a:off x="1827637" y="2343537"/>
            <a:ext cx="2833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Tainui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Maniapoto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01F0C-815B-3E8E-BD34-BF57AFD6D9DA}"/>
              </a:ext>
            </a:extLst>
          </p:cNvPr>
          <p:cNvSpPr txBox="1"/>
          <p:nvPr/>
        </p:nvSpPr>
        <p:spPr>
          <a:xfrm>
            <a:off x="1869472" y="3491042"/>
            <a:ext cx="2862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NZ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 </a:t>
            </a:r>
            <a:r>
              <a:rPr lang="en-NZ" sz="1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Arawa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           </a:t>
            </a:r>
          </a:p>
          <a:p>
            <a:pPr fontAlgn="base"/>
            <a:r>
              <a:rPr lang="en-NZ" sz="1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Awa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1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1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Tuwharetoa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 </a:t>
            </a:r>
            <a:endParaRPr lang="en-NZ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1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Tuhoe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95CE7A-FB69-F649-EA52-8073D6CEBEED}"/>
              </a:ext>
            </a:extLst>
          </p:cNvPr>
          <p:cNvSpPr txBox="1"/>
          <p:nvPr/>
        </p:nvSpPr>
        <p:spPr>
          <a:xfrm>
            <a:off x="1916581" y="4597907"/>
            <a:ext cx="2860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Porou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Rongo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Whakaatu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26EC53-21A6-34C7-2FC9-C6AD4D19EE02}"/>
              </a:ext>
            </a:extLst>
          </p:cNvPr>
          <p:cNvSpPr txBox="1"/>
          <p:nvPr/>
        </p:nvSpPr>
        <p:spPr>
          <a:xfrm>
            <a:off x="1917452" y="5972862"/>
            <a:ext cx="2877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Kahungunu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7EDFE5-EE34-273B-F6B7-A9F3A3454B85}"/>
              </a:ext>
            </a:extLst>
          </p:cNvPr>
          <p:cNvSpPr txBox="1"/>
          <p:nvPr/>
        </p:nvSpPr>
        <p:spPr>
          <a:xfrm>
            <a:off x="5090160" y="89654"/>
            <a:ext cx="1359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Taranaki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 </a:t>
            </a:r>
            <a:r>
              <a:rPr lang="en-NZ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Ruanui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 </a:t>
            </a:r>
            <a:r>
              <a:rPr lang="en-NZ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Rauru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E7A624-FE23-C783-31BB-F9E5D7D8C0A7}"/>
              </a:ext>
            </a:extLst>
          </p:cNvPr>
          <p:cNvSpPr txBox="1"/>
          <p:nvPr/>
        </p:nvSpPr>
        <p:spPr>
          <a:xfrm>
            <a:off x="5098232" y="1216352"/>
            <a:ext cx="1968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Haua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Hau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944CDB-A32C-BA30-DE6F-2ED9B4F9437E}"/>
              </a:ext>
            </a:extLst>
          </p:cNvPr>
          <p:cNvSpPr txBox="1"/>
          <p:nvPr/>
        </p:nvSpPr>
        <p:spPr>
          <a:xfrm>
            <a:off x="5020871" y="2353697"/>
            <a:ext cx="1799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Rangitane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Apa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F01A97-6391-C810-79F5-E55007FF4F7A}"/>
              </a:ext>
            </a:extLst>
          </p:cNvPr>
          <p:cNvSpPr txBox="1"/>
          <p:nvPr/>
        </p:nvSpPr>
        <p:spPr>
          <a:xfrm>
            <a:off x="5020031" y="3640274"/>
            <a:ext cx="28882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1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1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Kahungunu</a:t>
            </a:r>
            <a:r>
              <a:rPr lang="en-NZ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ki Wairarapa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Rangitane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6E546F-0DC2-E992-7AAB-6137D29D5265}"/>
              </a:ext>
            </a:extLst>
          </p:cNvPr>
          <p:cNvSpPr txBox="1"/>
          <p:nvPr/>
        </p:nvSpPr>
        <p:spPr>
          <a:xfrm>
            <a:off x="5086501" y="4597907"/>
            <a:ext cx="1851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Toa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Awa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1FCF32-CF96-BF60-5DDD-E2A709E3E00A}"/>
              </a:ext>
            </a:extLst>
          </p:cNvPr>
          <p:cNvSpPr txBox="1"/>
          <p:nvPr/>
        </p:nvSpPr>
        <p:spPr>
          <a:xfrm>
            <a:off x="5077212" y="5779822"/>
            <a:ext cx="138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fi-FI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 Koata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i-FI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 Ati Awa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i-FI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 Kuia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i-FI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D74783-1A6F-E7F4-8BEE-1008A62BBA66}"/>
              </a:ext>
            </a:extLst>
          </p:cNvPr>
          <p:cNvSpPr txBox="1"/>
          <p:nvPr/>
        </p:nvSpPr>
        <p:spPr>
          <a:xfrm>
            <a:off x="8138160" y="201414"/>
            <a:ext cx="2493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Rangitane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7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EFD5B9-5E6F-3337-B55A-E72C2A1328FE}"/>
              </a:ext>
            </a:extLst>
          </p:cNvPr>
          <p:cNvSpPr txBox="1"/>
          <p:nvPr/>
        </p:nvSpPr>
        <p:spPr>
          <a:xfrm>
            <a:off x="8219440" y="1227574"/>
            <a:ext cx="1568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 Tahu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Mamoe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Apa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C0A59E-2985-5890-561D-CF13B01F2F78}"/>
              </a:ext>
            </a:extLst>
          </p:cNvPr>
          <p:cNvSpPr txBox="1"/>
          <p:nvPr/>
        </p:nvSpPr>
        <p:spPr>
          <a:xfrm>
            <a:off x="8197957" y="2343537"/>
            <a:ext cx="2332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Ngai Tahu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Mamoe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82C1AD-0C29-CAB2-3E97-F159B1380497}"/>
              </a:ext>
            </a:extLst>
          </p:cNvPr>
          <p:cNvSpPr txBox="1"/>
          <p:nvPr/>
        </p:nvSpPr>
        <p:spPr>
          <a:xfrm>
            <a:off x="8249952" y="3480882"/>
            <a:ext cx="2332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Ngai Tahu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Mamoe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C00E01-4FE8-68A7-81DA-F24F845C8D79}"/>
              </a:ext>
            </a:extLst>
          </p:cNvPr>
          <p:cNvSpPr txBox="1"/>
          <p:nvPr/>
        </p:nvSpPr>
        <p:spPr>
          <a:xfrm>
            <a:off x="8195461" y="4618227"/>
            <a:ext cx="2332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Ngai Tahu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Mamoe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BDFEBD-3EDC-3FB1-CD28-0A89AFEE4043}"/>
              </a:ext>
            </a:extLst>
          </p:cNvPr>
          <p:cNvSpPr txBox="1"/>
          <p:nvPr/>
        </p:nvSpPr>
        <p:spPr>
          <a:xfrm>
            <a:off x="8155692" y="5769662"/>
            <a:ext cx="2332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Ngai Tahu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Ngati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NZ" sz="2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Mamoe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NZ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479D7-F51D-4B8C-0344-B1B8350EDD68}"/>
              </a:ext>
            </a:extLst>
          </p:cNvPr>
          <p:cNvSpPr txBox="1"/>
          <p:nvPr/>
        </p:nvSpPr>
        <p:spPr>
          <a:xfrm rot="16200000">
            <a:off x="411939" y="2844823"/>
            <a:ext cx="1104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Iwi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136689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EF6ECA7-9108-EB06-AC49-BB37A17D41B1}"/>
              </a:ext>
            </a:extLst>
          </p:cNvPr>
          <p:cNvSpPr/>
          <p:nvPr/>
        </p:nvSpPr>
        <p:spPr>
          <a:xfrm>
            <a:off x="4998720" y="2372360"/>
            <a:ext cx="2875280" cy="894080"/>
          </a:xfrm>
          <a:prstGeom prst="rect">
            <a:avLst/>
          </a:prstGeom>
          <a:pattFill prst="lg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B24664-B3A5-BD6B-FD15-C611B9F0D97B}"/>
              </a:ext>
            </a:extLst>
          </p:cNvPr>
          <p:cNvSpPr/>
          <p:nvPr/>
        </p:nvSpPr>
        <p:spPr>
          <a:xfrm>
            <a:off x="8117840" y="2352040"/>
            <a:ext cx="2875280" cy="894080"/>
          </a:xfrm>
          <a:prstGeom prst="rect">
            <a:avLst/>
          </a:prstGeom>
          <a:pattFill prst="shingle">
            <a:fgClr>
              <a:srgbClr val="FFB3B3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C7219F-8BF2-687E-A99A-6C8F9EE733B4}"/>
              </a:ext>
            </a:extLst>
          </p:cNvPr>
          <p:cNvSpPr/>
          <p:nvPr/>
        </p:nvSpPr>
        <p:spPr>
          <a:xfrm>
            <a:off x="8107680" y="101600"/>
            <a:ext cx="2875280" cy="894080"/>
          </a:xfrm>
          <a:prstGeom prst="rect">
            <a:avLst/>
          </a:prstGeom>
          <a:pattFill prst="wdDnDiag">
            <a:fgClr>
              <a:srgbClr val="CCCCFF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7C3236-4F8F-B65A-6461-84DB7621E90B}"/>
              </a:ext>
            </a:extLst>
          </p:cNvPr>
          <p:cNvSpPr/>
          <p:nvPr/>
        </p:nvSpPr>
        <p:spPr>
          <a:xfrm>
            <a:off x="5008880" y="1214695"/>
            <a:ext cx="2875280" cy="894080"/>
          </a:xfrm>
          <a:prstGeom prst="rect">
            <a:avLst/>
          </a:prstGeom>
          <a:pattFill prst="ltHorz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92AA7C-030A-21D1-132C-20E0BE36311B}"/>
              </a:ext>
            </a:extLst>
          </p:cNvPr>
          <p:cNvSpPr/>
          <p:nvPr/>
        </p:nvSpPr>
        <p:spPr>
          <a:xfrm>
            <a:off x="1859280" y="2382520"/>
            <a:ext cx="2875280" cy="894080"/>
          </a:xfrm>
          <a:prstGeom prst="rect">
            <a:avLst/>
          </a:prstGeom>
          <a:pattFill prst="lt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1FC30-F7FF-44EC-F9BB-203AE3F25B77}"/>
              </a:ext>
            </a:extLst>
          </p:cNvPr>
          <p:cNvSpPr/>
          <p:nvPr/>
        </p:nvSpPr>
        <p:spPr>
          <a:xfrm>
            <a:off x="1859280" y="1117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8D67-3A3C-3287-9977-F7D6D69DC627}"/>
              </a:ext>
            </a:extLst>
          </p:cNvPr>
          <p:cNvSpPr/>
          <p:nvPr/>
        </p:nvSpPr>
        <p:spPr>
          <a:xfrm>
            <a:off x="1859280" y="124517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32D1-442B-1D07-44FD-602187D97B24}"/>
              </a:ext>
            </a:extLst>
          </p:cNvPr>
          <p:cNvSpPr/>
          <p:nvPr/>
        </p:nvSpPr>
        <p:spPr>
          <a:xfrm>
            <a:off x="1859280" y="35198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641A5-0D40-33D9-1FA8-9706EF62E12F}"/>
              </a:ext>
            </a:extLst>
          </p:cNvPr>
          <p:cNvSpPr/>
          <p:nvPr/>
        </p:nvSpPr>
        <p:spPr>
          <a:xfrm>
            <a:off x="1859280" y="465721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13DE6-6D0F-9D2F-D7D7-FD22E02FD093}"/>
              </a:ext>
            </a:extLst>
          </p:cNvPr>
          <p:cNvSpPr/>
          <p:nvPr/>
        </p:nvSpPr>
        <p:spPr>
          <a:xfrm>
            <a:off x="1859280" y="578832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08F2-12E5-3487-A677-9D884BE988D6}"/>
              </a:ext>
            </a:extLst>
          </p:cNvPr>
          <p:cNvSpPr/>
          <p:nvPr/>
        </p:nvSpPr>
        <p:spPr>
          <a:xfrm>
            <a:off x="4998720" y="10160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9447AD-3585-8FF7-AED3-DDE70D9AC287}"/>
              </a:ext>
            </a:extLst>
          </p:cNvPr>
          <p:cNvSpPr/>
          <p:nvPr/>
        </p:nvSpPr>
        <p:spPr>
          <a:xfrm>
            <a:off x="499872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EAC1E-3A86-D9FE-FA61-5950C79092B3}"/>
              </a:ext>
            </a:extLst>
          </p:cNvPr>
          <p:cNvSpPr/>
          <p:nvPr/>
        </p:nvSpPr>
        <p:spPr>
          <a:xfrm>
            <a:off x="498856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B9C2E-8870-767F-4DD0-B78A543BA774}"/>
              </a:ext>
            </a:extLst>
          </p:cNvPr>
          <p:cNvSpPr/>
          <p:nvPr/>
        </p:nvSpPr>
        <p:spPr>
          <a:xfrm>
            <a:off x="499872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A2A4D-57DF-F0E5-98A5-2C284976D921}"/>
              </a:ext>
            </a:extLst>
          </p:cNvPr>
          <p:cNvSpPr/>
          <p:nvPr/>
        </p:nvSpPr>
        <p:spPr>
          <a:xfrm>
            <a:off x="8107680" y="123501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5B49D-2BCA-D351-C2ED-A21578DAA532}"/>
              </a:ext>
            </a:extLst>
          </p:cNvPr>
          <p:cNvSpPr/>
          <p:nvPr/>
        </p:nvSpPr>
        <p:spPr>
          <a:xfrm>
            <a:off x="810768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74976-A968-093B-E29C-104AA601630D}"/>
              </a:ext>
            </a:extLst>
          </p:cNvPr>
          <p:cNvSpPr/>
          <p:nvPr/>
        </p:nvSpPr>
        <p:spPr>
          <a:xfrm>
            <a:off x="810768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1BFFD-E6F0-1812-0227-079306181A48}"/>
              </a:ext>
            </a:extLst>
          </p:cNvPr>
          <p:cNvSpPr/>
          <p:nvPr/>
        </p:nvSpPr>
        <p:spPr>
          <a:xfrm>
            <a:off x="810768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058619-3540-8057-3119-7AA92FC07E58}"/>
              </a:ext>
            </a:extLst>
          </p:cNvPr>
          <p:cNvSpPr/>
          <p:nvPr/>
        </p:nvSpPr>
        <p:spPr>
          <a:xfrm>
            <a:off x="1859280" y="101600"/>
            <a:ext cx="2875280" cy="89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3437BF3-719B-6839-6A65-6868F37CF506}"/>
              </a:ext>
            </a:extLst>
          </p:cNvPr>
          <p:cNvSpPr/>
          <p:nvPr/>
        </p:nvSpPr>
        <p:spPr>
          <a:xfrm>
            <a:off x="1859280" y="1235015"/>
            <a:ext cx="2875280" cy="89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81FF26E-4B0A-8F6E-7A9C-F97106EDA4EB}"/>
              </a:ext>
            </a:extLst>
          </p:cNvPr>
          <p:cNvSpPr/>
          <p:nvPr/>
        </p:nvSpPr>
        <p:spPr>
          <a:xfrm>
            <a:off x="1859280" y="3509705"/>
            <a:ext cx="2875280" cy="894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1ACDBA8-4869-C9E1-425F-279DEF02E76D}"/>
              </a:ext>
            </a:extLst>
          </p:cNvPr>
          <p:cNvSpPr/>
          <p:nvPr/>
        </p:nvSpPr>
        <p:spPr>
          <a:xfrm>
            <a:off x="1859280" y="4647050"/>
            <a:ext cx="2875280" cy="89408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1FB566-4C7A-CE31-6D21-80F7D7EE5C17}"/>
              </a:ext>
            </a:extLst>
          </p:cNvPr>
          <p:cNvSpPr/>
          <p:nvPr/>
        </p:nvSpPr>
        <p:spPr>
          <a:xfrm>
            <a:off x="1859280" y="5778165"/>
            <a:ext cx="2875280" cy="89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B8222A-5433-0825-84F5-5BA97F1F210D}"/>
              </a:ext>
            </a:extLst>
          </p:cNvPr>
          <p:cNvSpPr/>
          <p:nvPr/>
        </p:nvSpPr>
        <p:spPr>
          <a:xfrm>
            <a:off x="4998720" y="91440"/>
            <a:ext cx="287528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2FA99AF-2F1F-FFA3-640C-64BBF9F9BE94}"/>
              </a:ext>
            </a:extLst>
          </p:cNvPr>
          <p:cNvSpPr/>
          <p:nvPr/>
        </p:nvSpPr>
        <p:spPr>
          <a:xfrm>
            <a:off x="4998720" y="3499545"/>
            <a:ext cx="2875280" cy="894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2E139F5-5743-AF68-A5E5-4A5FA1EBA86B}"/>
              </a:ext>
            </a:extLst>
          </p:cNvPr>
          <p:cNvSpPr/>
          <p:nvPr/>
        </p:nvSpPr>
        <p:spPr>
          <a:xfrm>
            <a:off x="4988560" y="4636890"/>
            <a:ext cx="2875280" cy="894080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AC7C136-45E5-6E67-ACD0-619E483842D7}"/>
              </a:ext>
            </a:extLst>
          </p:cNvPr>
          <p:cNvSpPr/>
          <p:nvPr/>
        </p:nvSpPr>
        <p:spPr>
          <a:xfrm>
            <a:off x="4998720" y="5768005"/>
            <a:ext cx="2875280" cy="894080"/>
          </a:xfrm>
          <a:prstGeom prst="rect">
            <a:avLst/>
          </a:prstGeom>
          <a:solidFill>
            <a:srgbClr val="FF00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24CD36A-2D57-189B-2023-6FA7B4CF9C5D}"/>
              </a:ext>
            </a:extLst>
          </p:cNvPr>
          <p:cNvSpPr/>
          <p:nvPr/>
        </p:nvSpPr>
        <p:spPr>
          <a:xfrm>
            <a:off x="8107680" y="1224855"/>
            <a:ext cx="2875280" cy="894080"/>
          </a:xfrm>
          <a:prstGeom prst="rect">
            <a:avLst/>
          </a:prstGeom>
          <a:solidFill>
            <a:srgbClr val="CC66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48A1B1C-CCF1-1C52-7E1F-702C92CD6E6B}"/>
              </a:ext>
            </a:extLst>
          </p:cNvPr>
          <p:cNvSpPr/>
          <p:nvPr/>
        </p:nvSpPr>
        <p:spPr>
          <a:xfrm>
            <a:off x="8107680" y="3499545"/>
            <a:ext cx="2875280" cy="894080"/>
          </a:xfrm>
          <a:prstGeom prst="rect">
            <a:avLst/>
          </a:prstGeom>
          <a:solidFill>
            <a:srgbClr val="ED1B1B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A1E3E0-6871-7FD7-D98C-061026386950}"/>
              </a:ext>
            </a:extLst>
          </p:cNvPr>
          <p:cNvSpPr/>
          <p:nvPr/>
        </p:nvSpPr>
        <p:spPr>
          <a:xfrm>
            <a:off x="8107680" y="4636890"/>
            <a:ext cx="2875280" cy="894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40DC8B0-7159-81DF-206D-11E60D3DF5EF}"/>
              </a:ext>
            </a:extLst>
          </p:cNvPr>
          <p:cNvSpPr/>
          <p:nvPr/>
        </p:nvSpPr>
        <p:spPr>
          <a:xfrm>
            <a:off x="8107680" y="5768005"/>
            <a:ext cx="2875280" cy="894080"/>
          </a:xfrm>
          <a:prstGeom prst="rect">
            <a:avLst/>
          </a:prstGeom>
          <a:solidFill>
            <a:srgbClr val="66FF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1150A4-5CAB-1E34-A9C6-BA4DFD9687AD}"/>
              </a:ext>
            </a:extLst>
          </p:cNvPr>
          <p:cNvSpPr txBox="1"/>
          <p:nvPr/>
        </p:nvSpPr>
        <p:spPr>
          <a:xfrm>
            <a:off x="2012996" y="1493306"/>
            <a:ext cx="2505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Areas of clay and sand</a:t>
            </a:r>
            <a:endParaRPr lang="en-NZ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38C7D-FB00-5A27-093E-2C4303098D25}"/>
              </a:ext>
            </a:extLst>
          </p:cNvPr>
          <p:cNvSpPr txBox="1"/>
          <p:nvPr/>
        </p:nvSpPr>
        <p:spPr>
          <a:xfrm>
            <a:off x="2103020" y="365462"/>
            <a:ext cx="2534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Areas of clay and loam</a:t>
            </a:r>
            <a:endParaRPr lang="en-NZ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FCDAA-CB37-8A23-C0F5-EEAC7D986A67}"/>
              </a:ext>
            </a:extLst>
          </p:cNvPr>
          <p:cNvSpPr txBox="1"/>
          <p:nvPr/>
        </p:nvSpPr>
        <p:spPr>
          <a:xfrm>
            <a:off x="1942495" y="2619345"/>
            <a:ext cx="262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Areas of loam and sand</a:t>
            </a:r>
            <a:endParaRPr lang="en-NZ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3F349-DAD6-1C3E-8D76-F2AB60D32729}"/>
              </a:ext>
            </a:extLst>
          </p:cNvPr>
          <p:cNvSpPr txBox="1"/>
          <p:nvPr/>
        </p:nvSpPr>
        <p:spPr>
          <a:xfrm>
            <a:off x="1994027" y="3585160"/>
            <a:ext cx="256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Areas of sand and highly fertile soil</a:t>
            </a:r>
            <a:endParaRPr lang="en-NZ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BBA910-2E52-98F0-9D40-D2BC39681115}"/>
              </a:ext>
            </a:extLst>
          </p:cNvPr>
          <p:cNvSpPr txBox="1"/>
          <p:nvPr/>
        </p:nvSpPr>
        <p:spPr>
          <a:xfrm>
            <a:off x="2012996" y="4883875"/>
            <a:ext cx="256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Sandy soils</a:t>
            </a:r>
            <a:endParaRPr lang="en-NZ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A0FBF8-E719-5F84-9B26-821AA387CD26}"/>
              </a:ext>
            </a:extLst>
          </p:cNvPr>
          <p:cNvSpPr txBox="1"/>
          <p:nvPr/>
        </p:nvSpPr>
        <p:spPr>
          <a:xfrm>
            <a:off x="2012150" y="5881422"/>
            <a:ext cx="256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Areas of sand, loams, highly fertile soil</a:t>
            </a:r>
            <a:endParaRPr lang="en-NZ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551A76-A268-1513-AAAD-58CF41332718}"/>
              </a:ext>
            </a:extLst>
          </p:cNvPr>
          <p:cNvSpPr txBox="1"/>
          <p:nvPr/>
        </p:nvSpPr>
        <p:spPr>
          <a:xfrm>
            <a:off x="5181503" y="344655"/>
            <a:ext cx="2534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Areas of clay and loam</a:t>
            </a:r>
            <a:endParaRPr lang="en-NZ" sz="2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70CCAC-F76C-4BD3-3F4A-EA484742AB02}"/>
              </a:ext>
            </a:extLst>
          </p:cNvPr>
          <p:cNvSpPr txBox="1"/>
          <p:nvPr/>
        </p:nvSpPr>
        <p:spPr>
          <a:xfrm>
            <a:off x="5263929" y="1533757"/>
            <a:ext cx="2505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Areas of clay and sand</a:t>
            </a:r>
            <a:endParaRPr lang="en-NZ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26DCBA-F525-5D27-17F9-6C8FFE081DC3}"/>
              </a:ext>
            </a:extLst>
          </p:cNvPr>
          <p:cNvSpPr txBox="1"/>
          <p:nvPr/>
        </p:nvSpPr>
        <p:spPr>
          <a:xfrm>
            <a:off x="5341722" y="2475617"/>
            <a:ext cx="2158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Areas of clay, sand </a:t>
            </a:r>
          </a:p>
          <a:p>
            <a:pPr algn="ctr"/>
            <a:r>
              <a:rPr lang="en-US" sz="2000" dirty="0"/>
              <a:t>and loam</a:t>
            </a:r>
            <a:endParaRPr lang="en-NZ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E8006F-0235-A1DA-934B-C900D102BD12}"/>
              </a:ext>
            </a:extLst>
          </p:cNvPr>
          <p:cNvSpPr txBox="1"/>
          <p:nvPr/>
        </p:nvSpPr>
        <p:spPr>
          <a:xfrm>
            <a:off x="5117314" y="3626690"/>
            <a:ext cx="2638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Areas of clay, loam and </a:t>
            </a:r>
          </a:p>
          <a:p>
            <a:pPr algn="ctr"/>
            <a:r>
              <a:rPr lang="en-US" sz="2000" dirty="0"/>
              <a:t>highly fertile soil</a:t>
            </a:r>
            <a:endParaRPr lang="en-NZ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3E85E3-149F-29F8-1469-1D873068CA66}"/>
              </a:ext>
            </a:extLst>
          </p:cNvPr>
          <p:cNvSpPr txBox="1"/>
          <p:nvPr/>
        </p:nvSpPr>
        <p:spPr>
          <a:xfrm>
            <a:off x="5135654" y="4873715"/>
            <a:ext cx="256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Clay soils</a:t>
            </a:r>
            <a:endParaRPr lang="en-NZ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34EAF-3B12-146E-7FF3-6799207690AA}"/>
              </a:ext>
            </a:extLst>
          </p:cNvPr>
          <p:cNvSpPr txBox="1"/>
          <p:nvPr/>
        </p:nvSpPr>
        <p:spPr>
          <a:xfrm>
            <a:off x="5181503" y="6025150"/>
            <a:ext cx="2534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Areas of clay and loam</a:t>
            </a:r>
            <a:endParaRPr lang="en-NZ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F35C7A-C36D-CE73-FFDA-64C419C1800A}"/>
              </a:ext>
            </a:extLst>
          </p:cNvPr>
          <p:cNvSpPr txBox="1"/>
          <p:nvPr/>
        </p:nvSpPr>
        <p:spPr>
          <a:xfrm>
            <a:off x="8324177" y="204857"/>
            <a:ext cx="256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Highly fertile soil amongst stony soils</a:t>
            </a:r>
            <a:endParaRPr lang="en-NZ" sz="2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08F33F-4B6C-2AFA-51D2-A8B8D488B7ED}"/>
              </a:ext>
            </a:extLst>
          </p:cNvPr>
          <p:cNvSpPr txBox="1"/>
          <p:nvPr/>
        </p:nvSpPr>
        <p:spPr>
          <a:xfrm>
            <a:off x="8138160" y="1338272"/>
            <a:ext cx="256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Highly fertile soil amongst clay soils</a:t>
            </a:r>
            <a:endParaRPr lang="en-NZ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3DBB26-9D01-77CA-2274-E1B775DBC033}"/>
              </a:ext>
            </a:extLst>
          </p:cNvPr>
          <p:cNvSpPr txBox="1"/>
          <p:nvPr/>
        </p:nvSpPr>
        <p:spPr>
          <a:xfrm>
            <a:off x="8217002" y="2475617"/>
            <a:ext cx="256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Highly fertile soil amongst clay soils</a:t>
            </a:r>
            <a:endParaRPr lang="en-NZ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5267DC-6A38-EAB1-9943-3B44F0F3B83E}"/>
              </a:ext>
            </a:extLst>
          </p:cNvPr>
          <p:cNvSpPr txBox="1"/>
          <p:nvPr/>
        </p:nvSpPr>
        <p:spPr>
          <a:xfrm>
            <a:off x="8217002" y="3739048"/>
            <a:ext cx="256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Clay soils</a:t>
            </a:r>
            <a:endParaRPr lang="en-NZ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C8719B-5B52-9163-F4EC-E58A553C0AFE}"/>
              </a:ext>
            </a:extLst>
          </p:cNvPr>
          <p:cNvSpPr txBox="1"/>
          <p:nvPr/>
        </p:nvSpPr>
        <p:spPr>
          <a:xfrm>
            <a:off x="8217001" y="4883875"/>
            <a:ext cx="256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Clay soils</a:t>
            </a:r>
            <a:endParaRPr lang="en-NZ" sz="2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F90E7D-2DB5-3D31-2229-34020E6ABA42}"/>
              </a:ext>
            </a:extLst>
          </p:cNvPr>
          <p:cNvSpPr txBox="1"/>
          <p:nvPr/>
        </p:nvSpPr>
        <p:spPr>
          <a:xfrm>
            <a:off x="8169102" y="5885565"/>
            <a:ext cx="2813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Areas of loam and highly </a:t>
            </a:r>
          </a:p>
          <a:p>
            <a:pPr algn="ctr"/>
            <a:r>
              <a:rPr lang="en-US" sz="2000" dirty="0"/>
              <a:t>fertile soil amongst clay</a:t>
            </a:r>
            <a:endParaRPr lang="en-NZ" sz="2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6F1C1B-9BD5-9854-1833-0A581AE607B4}"/>
              </a:ext>
            </a:extLst>
          </p:cNvPr>
          <p:cNvSpPr txBox="1"/>
          <p:nvPr/>
        </p:nvSpPr>
        <p:spPr>
          <a:xfrm rot="16200000">
            <a:off x="12674" y="2692423"/>
            <a:ext cx="159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Soils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418886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6343021-B3C0-71AE-8D6F-961099E7D8D9}"/>
              </a:ext>
            </a:extLst>
          </p:cNvPr>
          <p:cNvSpPr/>
          <p:nvPr/>
        </p:nvSpPr>
        <p:spPr>
          <a:xfrm>
            <a:off x="4998720" y="2372360"/>
            <a:ext cx="2875280" cy="894080"/>
          </a:xfrm>
          <a:prstGeom prst="rect">
            <a:avLst/>
          </a:prstGeom>
          <a:pattFill prst="lgConfetti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68A0B-35F2-7E61-6454-B06974FD1F8E}"/>
              </a:ext>
            </a:extLst>
          </p:cNvPr>
          <p:cNvSpPr/>
          <p:nvPr/>
        </p:nvSpPr>
        <p:spPr>
          <a:xfrm>
            <a:off x="8117840" y="2352040"/>
            <a:ext cx="2875280" cy="894080"/>
          </a:xfrm>
          <a:prstGeom prst="rect">
            <a:avLst/>
          </a:prstGeom>
          <a:pattFill prst="shingle">
            <a:fgClr>
              <a:srgbClr val="FFB3B3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1400B-32FD-409D-21D5-AC3BA55AEA7F}"/>
              </a:ext>
            </a:extLst>
          </p:cNvPr>
          <p:cNvSpPr/>
          <p:nvPr/>
        </p:nvSpPr>
        <p:spPr>
          <a:xfrm>
            <a:off x="8107680" y="101600"/>
            <a:ext cx="2875280" cy="894080"/>
          </a:xfrm>
          <a:prstGeom prst="rect">
            <a:avLst/>
          </a:prstGeom>
          <a:pattFill prst="wdDnDiag">
            <a:fgClr>
              <a:srgbClr val="CCCCFF"/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E5D021-FE2F-B3D7-CE0A-6AC0120923D8}"/>
              </a:ext>
            </a:extLst>
          </p:cNvPr>
          <p:cNvSpPr/>
          <p:nvPr/>
        </p:nvSpPr>
        <p:spPr>
          <a:xfrm>
            <a:off x="5008880" y="1214695"/>
            <a:ext cx="2875280" cy="894080"/>
          </a:xfrm>
          <a:prstGeom prst="rect">
            <a:avLst/>
          </a:prstGeom>
          <a:pattFill prst="ltHorz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D7318B-BDA4-2CA5-B065-E34C625F74A3}"/>
              </a:ext>
            </a:extLst>
          </p:cNvPr>
          <p:cNvSpPr/>
          <p:nvPr/>
        </p:nvSpPr>
        <p:spPr>
          <a:xfrm>
            <a:off x="1859280" y="2382520"/>
            <a:ext cx="2875280" cy="894080"/>
          </a:xfrm>
          <a:prstGeom prst="rect">
            <a:avLst/>
          </a:prstGeom>
          <a:pattFill prst="lt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1FC30-F7FF-44EC-F9BB-203AE3F25B77}"/>
              </a:ext>
            </a:extLst>
          </p:cNvPr>
          <p:cNvSpPr/>
          <p:nvPr/>
        </p:nvSpPr>
        <p:spPr>
          <a:xfrm>
            <a:off x="1859280" y="11176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8D67-3A3C-3287-9977-F7D6D69DC627}"/>
              </a:ext>
            </a:extLst>
          </p:cNvPr>
          <p:cNvSpPr/>
          <p:nvPr/>
        </p:nvSpPr>
        <p:spPr>
          <a:xfrm>
            <a:off x="1859280" y="124517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32D1-442B-1D07-44FD-602187D97B24}"/>
              </a:ext>
            </a:extLst>
          </p:cNvPr>
          <p:cNvSpPr/>
          <p:nvPr/>
        </p:nvSpPr>
        <p:spPr>
          <a:xfrm>
            <a:off x="1859280" y="35198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641A5-0D40-33D9-1FA8-9706EF62E12F}"/>
              </a:ext>
            </a:extLst>
          </p:cNvPr>
          <p:cNvSpPr/>
          <p:nvPr/>
        </p:nvSpPr>
        <p:spPr>
          <a:xfrm>
            <a:off x="1859280" y="465721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13DE6-6D0F-9D2F-D7D7-FD22E02FD093}"/>
              </a:ext>
            </a:extLst>
          </p:cNvPr>
          <p:cNvSpPr/>
          <p:nvPr/>
        </p:nvSpPr>
        <p:spPr>
          <a:xfrm>
            <a:off x="1859280" y="578832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808F2-12E5-3487-A677-9D884BE988D6}"/>
              </a:ext>
            </a:extLst>
          </p:cNvPr>
          <p:cNvSpPr/>
          <p:nvPr/>
        </p:nvSpPr>
        <p:spPr>
          <a:xfrm>
            <a:off x="4998720" y="10160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9447AD-3585-8FF7-AED3-DDE70D9AC287}"/>
              </a:ext>
            </a:extLst>
          </p:cNvPr>
          <p:cNvSpPr/>
          <p:nvPr/>
        </p:nvSpPr>
        <p:spPr>
          <a:xfrm>
            <a:off x="499872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EAC1E-3A86-D9FE-FA61-5950C79092B3}"/>
              </a:ext>
            </a:extLst>
          </p:cNvPr>
          <p:cNvSpPr/>
          <p:nvPr/>
        </p:nvSpPr>
        <p:spPr>
          <a:xfrm>
            <a:off x="498856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B9C2E-8870-767F-4DD0-B78A543BA774}"/>
              </a:ext>
            </a:extLst>
          </p:cNvPr>
          <p:cNvSpPr/>
          <p:nvPr/>
        </p:nvSpPr>
        <p:spPr>
          <a:xfrm>
            <a:off x="499872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A2A4D-57DF-F0E5-98A5-2C284976D921}"/>
              </a:ext>
            </a:extLst>
          </p:cNvPr>
          <p:cNvSpPr/>
          <p:nvPr/>
        </p:nvSpPr>
        <p:spPr>
          <a:xfrm>
            <a:off x="8107680" y="123501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5B49D-2BCA-D351-C2ED-A21578DAA532}"/>
              </a:ext>
            </a:extLst>
          </p:cNvPr>
          <p:cNvSpPr/>
          <p:nvPr/>
        </p:nvSpPr>
        <p:spPr>
          <a:xfrm>
            <a:off x="8107680" y="350970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74976-A968-093B-E29C-104AA601630D}"/>
              </a:ext>
            </a:extLst>
          </p:cNvPr>
          <p:cNvSpPr/>
          <p:nvPr/>
        </p:nvSpPr>
        <p:spPr>
          <a:xfrm>
            <a:off x="8107680" y="4647050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1BFFD-E6F0-1812-0227-079306181A48}"/>
              </a:ext>
            </a:extLst>
          </p:cNvPr>
          <p:cNvSpPr/>
          <p:nvPr/>
        </p:nvSpPr>
        <p:spPr>
          <a:xfrm>
            <a:off x="8107680" y="5778165"/>
            <a:ext cx="2875280" cy="8940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792DC-24BC-8EBF-9A28-D549D2907424}"/>
              </a:ext>
            </a:extLst>
          </p:cNvPr>
          <p:cNvSpPr/>
          <p:nvPr/>
        </p:nvSpPr>
        <p:spPr>
          <a:xfrm>
            <a:off x="1859280" y="101600"/>
            <a:ext cx="2875280" cy="89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65D8CB-AB9A-71AF-2EF1-F489C3C8219A}"/>
              </a:ext>
            </a:extLst>
          </p:cNvPr>
          <p:cNvSpPr/>
          <p:nvPr/>
        </p:nvSpPr>
        <p:spPr>
          <a:xfrm>
            <a:off x="1859280" y="1235015"/>
            <a:ext cx="2875280" cy="89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9D27329-4C81-490C-E128-F4466E96294F}"/>
              </a:ext>
            </a:extLst>
          </p:cNvPr>
          <p:cNvSpPr/>
          <p:nvPr/>
        </p:nvSpPr>
        <p:spPr>
          <a:xfrm>
            <a:off x="1859280" y="3509705"/>
            <a:ext cx="2875280" cy="894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0F16AA-EFA2-6094-72CB-0E4B88BC371B}"/>
              </a:ext>
            </a:extLst>
          </p:cNvPr>
          <p:cNvSpPr/>
          <p:nvPr/>
        </p:nvSpPr>
        <p:spPr>
          <a:xfrm>
            <a:off x="1859280" y="4647050"/>
            <a:ext cx="2875280" cy="89408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2A2AB9-8C50-789C-6190-43BF721DE86E}"/>
              </a:ext>
            </a:extLst>
          </p:cNvPr>
          <p:cNvSpPr/>
          <p:nvPr/>
        </p:nvSpPr>
        <p:spPr>
          <a:xfrm>
            <a:off x="1859280" y="5778165"/>
            <a:ext cx="2875280" cy="89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56B4AE2-8E99-DDD8-E392-D53FD7CC3C68}"/>
              </a:ext>
            </a:extLst>
          </p:cNvPr>
          <p:cNvSpPr/>
          <p:nvPr/>
        </p:nvSpPr>
        <p:spPr>
          <a:xfrm>
            <a:off x="4998720" y="91440"/>
            <a:ext cx="2875280" cy="89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A0804E7-D4BF-868A-3E78-6BF56C2D9F15}"/>
              </a:ext>
            </a:extLst>
          </p:cNvPr>
          <p:cNvSpPr/>
          <p:nvPr/>
        </p:nvSpPr>
        <p:spPr>
          <a:xfrm>
            <a:off x="4998720" y="3499545"/>
            <a:ext cx="2875280" cy="894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94D5ECD-B8B4-3CF1-EA44-F9990A777F90}"/>
              </a:ext>
            </a:extLst>
          </p:cNvPr>
          <p:cNvSpPr/>
          <p:nvPr/>
        </p:nvSpPr>
        <p:spPr>
          <a:xfrm>
            <a:off x="4988560" y="4636890"/>
            <a:ext cx="2875280" cy="894080"/>
          </a:xfrm>
          <a:prstGeom prst="rect">
            <a:avLst/>
          </a:prstGeom>
          <a:solidFill>
            <a:srgbClr val="FFCC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F2E9C4E-B6FF-415C-67D1-2C3891BFCF92}"/>
              </a:ext>
            </a:extLst>
          </p:cNvPr>
          <p:cNvSpPr/>
          <p:nvPr/>
        </p:nvSpPr>
        <p:spPr>
          <a:xfrm>
            <a:off x="4998720" y="5768005"/>
            <a:ext cx="2875280" cy="894080"/>
          </a:xfrm>
          <a:prstGeom prst="rect">
            <a:avLst/>
          </a:prstGeom>
          <a:solidFill>
            <a:srgbClr val="FF00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4B7732-6132-E2EF-5EAB-45FDAD3A33FC}"/>
              </a:ext>
            </a:extLst>
          </p:cNvPr>
          <p:cNvSpPr/>
          <p:nvPr/>
        </p:nvSpPr>
        <p:spPr>
          <a:xfrm>
            <a:off x="8107680" y="1224855"/>
            <a:ext cx="2875280" cy="894080"/>
          </a:xfrm>
          <a:prstGeom prst="rect">
            <a:avLst/>
          </a:prstGeom>
          <a:solidFill>
            <a:srgbClr val="CC66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A0A6B01-65AF-5BE7-6782-B7E0DDFA8AA4}"/>
              </a:ext>
            </a:extLst>
          </p:cNvPr>
          <p:cNvSpPr/>
          <p:nvPr/>
        </p:nvSpPr>
        <p:spPr>
          <a:xfrm>
            <a:off x="8107680" y="3499545"/>
            <a:ext cx="2875280" cy="894080"/>
          </a:xfrm>
          <a:prstGeom prst="rect">
            <a:avLst/>
          </a:prstGeom>
          <a:solidFill>
            <a:srgbClr val="ED1B1B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15888E-2FA8-17E3-D7AC-1E23CB139633}"/>
              </a:ext>
            </a:extLst>
          </p:cNvPr>
          <p:cNvSpPr/>
          <p:nvPr/>
        </p:nvSpPr>
        <p:spPr>
          <a:xfrm>
            <a:off x="8107680" y="4636890"/>
            <a:ext cx="2875280" cy="894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D4B682-0C4B-1999-1A91-9F2B2DAE4851}"/>
              </a:ext>
            </a:extLst>
          </p:cNvPr>
          <p:cNvSpPr/>
          <p:nvPr/>
        </p:nvSpPr>
        <p:spPr>
          <a:xfrm>
            <a:off x="8107680" y="5768005"/>
            <a:ext cx="2875280" cy="894080"/>
          </a:xfrm>
          <a:prstGeom prst="rect">
            <a:avLst/>
          </a:prstGeom>
          <a:solidFill>
            <a:srgbClr val="66FF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0EF500-87B3-85B9-278A-D8B02F69EA5C}"/>
              </a:ext>
            </a:extLst>
          </p:cNvPr>
          <p:cNvSpPr txBox="1"/>
          <p:nvPr/>
        </p:nvSpPr>
        <p:spPr>
          <a:xfrm>
            <a:off x="2224908" y="1328112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Plains</a:t>
            </a:r>
            <a:endParaRPr lang="en-NZ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356670-CCD5-BF0A-4103-273D876052A5}"/>
              </a:ext>
            </a:extLst>
          </p:cNvPr>
          <p:cNvSpPr txBox="1"/>
          <p:nvPr/>
        </p:nvSpPr>
        <p:spPr>
          <a:xfrm>
            <a:off x="1988834" y="2273812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479D7-F51D-4B8C-0344-B1B8350EDD68}"/>
              </a:ext>
            </a:extLst>
          </p:cNvPr>
          <p:cNvSpPr txBox="1"/>
          <p:nvPr/>
        </p:nvSpPr>
        <p:spPr>
          <a:xfrm rot="16200000">
            <a:off x="-951094" y="2844823"/>
            <a:ext cx="3830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Topography</a:t>
            </a:r>
            <a:endParaRPr lang="en-NZ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37FC8-9D01-72D2-FA54-6C81A17C7A61}"/>
              </a:ext>
            </a:extLst>
          </p:cNvPr>
          <p:cNvSpPr txBox="1"/>
          <p:nvPr/>
        </p:nvSpPr>
        <p:spPr>
          <a:xfrm>
            <a:off x="1859280" y="4816513"/>
            <a:ext cx="2063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Rolling hills</a:t>
            </a:r>
            <a:endParaRPr lang="en-NZ" sz="3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0EBC5F-9C06-2F95-2FFA-5A774EAFD50A}"/>
              </a:ext>
            </a:extLst>
          </p:cNvPr>
          <p:cNvSpPr txBox="1"/>
          <p:nvPr/>
        </p:nvSpPr>
        <p:spPr>
          <a:xfrm>
            <a:off x="4531361" y="5759502"/>
            <a:ext cx="2798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Rolling and </a:t>
            </a:r>
          </a:p>
          <a:p>
            <a:pPr algn="ctr"/>
            <a:r>
              <a:rPr lang="en-US" sz="2800" dirty="0"/>
              <a:t>steep hills</a:t>
            </a:r>
            <a:endParaRPr lang="en-NZ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A50917-FED7-4672-3129-6AC69DDB909A}"/>
              </a:ext>
            </a:extLst>
          </p:cNvPr>
          <p:cNvSpPr txBox="1"/>
          <p:nvPr/>
        </p:nvSpPr>
        <p:spPr>
          <a:xfrm>
            <a:off x="8276048" y="220659"/>
            <a:ext cx="1884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Steep hills</a:t>
            </a:r>
            <a:endParaRPr lang="en-NZ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D6B831-334F-9AE1-AE73-11F3724B913E}"/>
              </a:ext>
            </a:extLst>
          </p:cNvPr>
          <p:cNvSpPr txBox="1"/>
          <p:nvPr/>
        </p:nvSpPr>
        <p:spPr>
          <a:xfrm>
            <a:off x="8353738" y="2481163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Plains</a:t>
            </a:r>
            <a:endParaRPr lang="en-NZ" sz="4000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FC5E599-7C7D-AF24-43C9-C931A94D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16" y="4814041"/>
            <a:ext cx="795079" cy="53977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217A2F3-6C43-E764-B736-4C53EF55BF50}"/>
              </a:ext>
            </a:extLst>
          </p:cNvPr>
          <p:cNvSpPr txBox="1"/>
          <p:nvPr/>
        </p:nvSpPr>
        <p:spPr>
          <a:xfrm>
            <a:off x="1892478" y="3696453"/>
            <a:ext cx="2063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Rolling hills</a:t>
            </a:r>
            <a:endParaRPr lang="en-NZ" sz="3200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E26C96D-CF86-BDB2-2ED6-A9A488955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814" y="3693981"/>
            <a:ext cx="795079" cy="539778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2D7AF8C-2809-4008-1223-0D760EF0E26C}"/>
              </a:ext>
            </a:extLst>
          </p:cNvPr>
          <p:cNvSpPr txBox="1"/>
          <p:nvPr/>
        </p:nvSpPr>
        <p:spPr>
          <a:xfrm>
            <a:off x="5010187" y="4823638"/>
            <a:ext cx="2063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Rolling hills</a:t>
            </a:r>
            <a:endParaRPr lang="en-NZ" sz="3200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65AEDDD-33AE-BF3C-1901-C6A21E52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523" y="4821166"/>
            <a:ext cx="795079" cy="53977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FAB1CC8-E7C2-3925-E412-0AA2B8125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565" y="1393185"/>
            <a:ext cx="731583" cy="53649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F57D5D7-3A17-8D4A-9AE0-9EA683CAD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627" y="2582266"/>
            <a:ext cx="731583" cy="53649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B076C41-5105-74C4-CA32-7FD185961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290" y="241750"/>
            <a:ext cx="731583" cy="54259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711CC1D-28B9-B064-3D24-6DF2F9F5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73" y="5808645"/>
            <a:ext cx="582246" cy="39528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A61778B-8E47-32A4-489D-BA28B6E25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258" y="6223167"/>
            <a:ext cx="532970" cy="39528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6AA9306-0B6F-4BFD-B737-5F7907BF7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149" y="2402840"/>
            <a:ext cx="558228" cy="40936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44D69B1-77BC-17F7-120A-AF13A93F8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492" y="2832527"/>
            <a:ext cx="581654" cy="394884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3F7D14BA-1516-DB47-AE3B-245D4F194991}"/>
              </a:ext>
            </a:extLst>
          </p:cNvPr>
          <p:cNvSpPr txBox="1"/>
          <p:nvPr/>
        </p:nvSpPr>
        <p:spPr>
          <a:xfrm>
            <a:off x="1972065" y="18548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3FB1E43C-ACC7-B11F-CAFD-A9A199589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380" y="147576"/>
            <a:ext cx="558228" cy="40936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65DF884-9697-6691-3BF9-F89F43C6E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723" y="577263"/>
            <a:ext cx="581654" cy="394884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8BF8B93A-16C6-FFF2-9B26-7A48BA6CF45B}"/>
              </a:ext>
            </a:extLst>
          </p:cNvPr>
          <p:cNvSpPr txBox="1"/>
          <p:nvPr/>
        </p:nvSpPr>
        <p:spPr>
          <a:xfrm>
            <a:off x="1898321" y="5684558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4D7CEBFB-E37D-7691-1493-1063B3AB8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636" y="5813586"/>
            <a:ext cx="558228" cy="40936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E4D3A35-D97F-9653-FA36-B54B8FA9F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979" y="6243273"/>
            <a:ext cx="581654" cy="394884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F5ECA67-B905-1DF0-A1D6-4176986CB333}"/>
              </a:ext>
            </a:extLst>
          </p:cNvPr>
          <p:cNvSpPr txBox="1"/>
          <p:nvPr/>
        </p:nvSpPr>
        <p:spPr>
          <a:xfrm>
            <a:off x="5047171" y="3399806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0AA632A3-8DE3-6190-97B8-B2997312B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486" y="3528834"/>
            <a:ext cx="558228" cy="40936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49C2F20-421A-266D-DB9C-9507413F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829" y="3958521"/>
            <a:ext cx="581654" cy="394884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9F6D384-E8BC-0FB6-8016-F27229C8B6D0}"/>
              </a:ext>
            </a:extLst>
          </p:cNvPr>
          <p:cNvSpPr txBox="1"/>
          <p:nvPr/>
        </p:nvSpPr>
        <p:spPr>
          <a:xfrm>
            <a:off x="5108740" y="2281606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3A1E060A-EC78-6C01-8374-C5B65EBD9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055" y="2410634"/>
            <a:ext cx="558228" cy="40936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BE54086-8C1C-3ED4-07F3-0B0A74207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398" y="2840321"/>
            <a:ext cx="581654" cy="394884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6031158D-609D-4CFF-2690-F17E1833CDC7}"/>
              </a:ext>
            </a:extLst>
          </p:cNvPr>
          <p:cNvSpPr txBox="1"/>
          <p:nvPr/>
        </p:nvSpPr>
        <p:spPr>
          <a:xfrm>
            <a:off x="5121674" y="1133286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A00D202-1422-6706-5656-E9BF5E25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989" y="1262314"/>
            <a:ext cx="558228" cy="40936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1F8BC53-A303-1800-A6C9-D23730011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332" y="1692001"/>
            <a:ext cx="581654" cy="39488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BCC971E0-A7FE-1B7B-5ACC-38A3436FC607}"/>
              </a:ext>
            </a:extLst>
          </p:cNvPr>
          <p:cNvSpPr txBox="1"/>
          <p:nvPr/>
        </p:nvSpPr>
        <p:spPr>
          <a:xfrm>
            <a:off x="5136830" y="-4874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71B586C-3653-03F8-9B79-5815D4FC1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145" y="124154"/>
            <a:ext cx="558228" cy="40936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C172166-F7DC-341C-DD0C-741AAAD5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488" y="553841"/>
            <a:ext cx="581654" cy="394884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4A818F17-487A-E6EA-24AA-01B4E86CD47A}"/>
              </a:ext>
            </a:extLst>
          </p:cNvPr>
          <p:cNvSpPr txBox="1"/>
          <p:nvPr/>
        </p:nvSpPr>
        <p:spPr>
          <a:xfrm>
            <a:off x="8157046" y="1153392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7ED1037D-1E64-A701-49AB-63AFB17DE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361" y="1282420"/>
            <a:ext cx="558228" cy="40936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3D8D231-AAE0-2941-4103-9FC9CADCD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704" y="1712107"/>
            <a:ext cx="581654" cy="394884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C9DFDD8-C8B0-E33A-3C4E-0D74B3E72AE5}"/>
              </a:ext>
            </a:extLst>
          </p:cNvPr>
          <p:cNvSpPr txBox="1"/>
          <p:nvPr/>
        </p:nvSpPr>
        <p:spPr>
          <a:xfrm>
            <a:off x="8261114" y="3419912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E710ED78-1896-C04D-7C83-1DF9FEBB0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429" y="3548940"/>
            <a:ext cx="558228" cy="40936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F160FD4-7D9E-FE3F-2CBB-FE6C8621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772" y="3978627"/>
            <a:ext cx="581654" cy="394884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622691E5-DD42-E822-5688-BC6BA10713DB}"/>
              </a:ext>
            </a:extLst>
          </p:cNvPr>
          <p:cNvSpPr txBox="1"/>
          <p:nvPr/>
        </p:nvSpPr>
        <p:spPr>
          <a:xfrm>
            <a:off x="8250954" y="4555927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0E70E4-AD41-3899-DB99-CC560790E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269" y="4684955"/>
            <a:ext cx="558228" cy="40936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6E01F2D-3649-3CF1-64BA-14862C2F3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612" y="5114642"/>
            <a:ext cx="581654" cy="394884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E6EC9D37-FAFE-F7D3-33EE-1E0744A9B306}"/>
              </a:ext>
            </a:extLst>
          </p:cNvPr>
          <p:cNvSpPr txBox="1"/>
          <p:nvPr/>
        </p:nvSpPr>
        <p:spPr>
          <a:xfrm>
            <a:off x="8201917" y="5676307"/>
            <a:ext cx="194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Plains and hills</a:t>
            </a:r>
            <a:endParaRPr lang="en-NZ" sz="32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06775FAB-2438-880F-FC3E-FBA7DC087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232" y="5805335"/>
            <a:ext cx="558228" cy="40936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FFA1641-7A2A-666A-F6E0-0D8EFA2E7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575" y="6235022"/>
            <a:ext cx="581654" cy="3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5693</TotalTime>
  <Words>1058</Words>
  <Application>Microsoft Office PowerPoint</Application>
  <PresentationFormat>Widescreen</PresentationFormat>
  <Paragraphs>242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Segoe UI</vt:lpstr>
      <vt:lpstr>Office Theme</vt:lpstr>
      <vt:lpstr>Geographic Distribution Sorting</vt:lpstr>
      <vt:lpstr>PowerPoint Presentation</vt:lpstr>
      <vt:lpstr>PowerPoint Presentation</vt:lpstr>
      <vt:lpstr>Student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Marjan Shelton</dc:creator>
  <cp:lastModifiedBy>Susan Stokes</cp:lastModifiedBy>
  <cp:revision>7</cp:revision>
  <cp:lastPrinted>2023-11-12T20:13:13Z</cp:lastPrinted>
  <dcterms:created xsi:type="dcterms:W3CDTF">2023-11-08T23:34:53Z</dcterms:created>
  <dcterms:modified xsi:type="dcterms:W3CDTF">2025-01-14T19:49:45Z</dcterms:modified>
</cp:coreProperties>
</file>