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80" r:id="rId4"/>
    <p:sldId id="258" r:id="rId5"/>
    <p:sldId id="276" r:id="rId6"/>
    <p:sldId id="268" r:id="rId7"/>
    <p:sldId id="260" r:id="rId8"/>
    <p:sldId id="278" r:id="rId9"/>
    <p:sldId id="279" r:id="rId10"/>
    <p:sldId id="277" r:id="rId11"/>
    <p:sldId id="271" r:id="rId12"/>
    <p:sldId id="270" r:id="rId13"/>
    <p:sldId id="261"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29" autoAdjust="0"/>
  </p:normalViewPr>
  <p:slideViewPr>
    <p:cSldViewPr>
      <p:cViewPr varScale="1">
        <p:scale>
          <a:sx n="54" d="100"/>
          <a:sy n="54" d="100"/>
        </p:scale>
        <p:origin x="1866" y="72"/>
      </p:cViewPr>
      <p:guideLst>
        <p:guide orient="horz" pos="2160"/>
        <p:guide pos="2880"/>
      </p:guideLst>
    </p:cSldViewPr>
  </p:slideViewPr>
  <p:notesTextViewPr>
    <p:cViewPr>
      <p:scale>
        <a:sx n="1" d="1"/>
        <a:sy n="1" d="1"/>
      </p:scale>
      <p:origin x="0" y="-420"/>
    </p:cViewPr>
  </p:notesTextViewPr>
  <p:notesViewPr>
    <p:cSldViewPr>
      <p:cViewPr varScale="1">
        <p:scale>
          <a:sx n="62" d="100"/>
          <a:sy n="62" d="100"/>
        </p:scale>
        <p:origin x="-288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CE8030-2CB3-4833-A03B-62268061101F}"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NZ"/>
        </a:p>
      </dgm:t>
    </dgm:pt>
    <dgm:pt modelId="{3CABADC6-1818-459A-8F87-2F6E7172C902}">
      <dgm:prSet/>
      <dgm:spPr/>
      <dgm:t>
        <a:bodyPr/>
        <a:lstStyle/>
        <a:p>
          <a:pPr rtl="0"/>
          <a:r>
            <a:rPr lang="en-US" smtClean="0"/>
            <a:t>A not-for-profit organisation</a:t>
          </a:r>
          <a:endParaRPr lang="en-NZ"/>
        </a:p>
      </dgm:t>
    </dgm:pt>
    <dgm:pt modelId="{37775349-C3DD-4E2D-ADD5-9C749B734B09}" type="parTrans" cxnId="{8980FE95-D506-4C76-A242-8049A8864210}">
      <dgm:prSet/>
      <dgm:spPr/>
      <dgm:t>
        <a:bodyPr/>
        <a:lstStyle/>
        <a:p>
          <a:endParaRPr lang="en-NZ"/>
        </a:p>
      </dgm:t>
    </dgm:pt>
    <dgm:pt modelId="{96C48DD8-3FE0-46AA-9376-068C9EF18F8B}" type="sibTrans" cxnId="{8980FE95-D506-4C76-A242-8049A8864210}">
      <dgm:prSet/>
      <dgm:spPr/>
      <dgm:t>
        <a:bodyPr/>
        <a:lstStyle/>
        <a:p>
          <a:endParaRPr lang="en-NZ"/>
        </a:p>
      </dgm:t>
    </dgm:pt>
    <dgm:pt modelId="{842E8D12-3D4F-4149-A945-D23AFE853B08}">
      <dgm:prSet/>
      <dgm:spPr/>
      <dgm:t>
        <a:bodyPr/>
        <a:lstStyle/>
        <a:p>
          <a:pPr rtl="0"/>
          <a:r>
            <a:rPr lang="en-US" smtClean="0"/>
            <a:t>First Fieldays held at Te Rapa Racecourse in 1969</a:t>
          </a:r>
          <a:endParaRPr lang="en-NZ"/>
        </a:p>
      </dgm:t>
    </dgm:pt>
    <dgm:pt modelId="{CDD7BC9C-84F4-4012-896D-398D27C76A13}" type="parTrans" cxnId="{E7F84746-FD8F-4A6A-99AC-50C433C4D005}">
      <dgm:prSet/>
      <dgm:spPr/>
      <dgm:t>
        <a:bodyPr/>
        <a:lstStyle/>
        <a:p>
          <a:endParaRPr lang="en-NZ"/>
        </a:p>
      </dgm:t>
    </dgm:pt>
    <dgm:pt modelId="{CAA7B03E-8CDC-4098-A50C-08460C6297E0}" type="sibTrans" cxnId="{E7F84746-FD8F-4A6A-99AC-50C433C4D005}">
      <dgm:prSet/>
      <dgm:spPr/>
      <dgm:t>
        <a:bodyPr/>
        <a:lstStyle/>
        <a:p>
          <a:endParaRPr lang="en-NZ"/>
        </a:p>
      </dgm:t>
    </dgm:pt>
    <dgm:pt modelId="{A9E4914B-8AC5-41E9-B6CD-2B0A23B89322}">
      <dgm:prSet/>
      <dgm:spPr/>
      <dgm:t>
        <a:bodyPr/>
        <a:lstStyle/>
        <a:p>
          <a:pPr rtl="0"/>
          <a:r>
            <a:rPr lang="en-US" smtClean="0"/>
            <a:t>Moved to Mystery Creek in 1971</a:t>
          </a:r>
          <a:endParaRPr lang="en-NZ"/>
        </a:p>
      </dgm:t>
    </dgm:pt>
    <dgm:pt modelId="{1DF9A259-7735-486E-854A-68684820ABE7}" type="parTrans" cxnId="{2D21041C-B26F-45B2-BADB-925D1F475292}">
      <dgm:prSet/>
      <dgm:spPr/>
      <dgm:t>
        <a:bodyPr/>
        <a:lstStyle/>
        <a:p>
          <a:endParaRPr lang="en-NZ"/>
        </a:p>
      </dgm:t>
    </dgm:pt>
    <dgm:pt modelId="{7F3AF32A-3EB7-49DD-AA43-645B428D692D}" type="sibTrans" cxnId="{2D21041C-B26F-45B2-BADB-925D1F475292}">
      <dgm:prSet/>
      <dgm:spPr/>
      <dgm:t>
        <a:bodyPr/>
        <a:lstStyle/>
        <a:p>
          <a:endParaRPr lang="en-NZ"/>
        </a:p>
      </dgm:t>
    </dgm:pt>
    <dgm:pt modelId="{E346F218-39B6-4D0C-9606-A1A725B7C827}">
      <dgm:prSet/>
      <dgm:spPr/>
      <dgm:t>
        <a:bodyPr/>
        <a:lstStyle/>
        <a:p>
          <a:pPr rtl="0"/>
          <a:r>
            <a:rPr lang="en-US" dirty="0" smtClean="0"/>
            <a:t>Covers over 94 hectares</a:t>
          </a:r>
          <a:endParaRPr lang="en-NZ" dirty="0"/>
        </a:p>
      </dgm:t>
    </dgm:pt>
    <dgm:pt modelId="{F015117C-4604-48B1-BC80-66FAF3A97BD5}" type="parTrans" cxnId="{E499936B-E4FD-42C1-8909-1E319562E25A}">
      <dgm:prSet/>
      <dgm:spPr/>
      <dgm:t>
        <a:bodyPr/>
        <a:lstStyle/>
        <a:p>
          <a:endParaRPr lang="en-NZ"/>
        </a:p>
      </dgm:t>
    </dgm:pt>
    <dgm:pt modelId="{2363CD0F-4882-4075-92A7-C9B88D5CC1DA}" type="sibTrans" cxnId="{E499936B-E4FD-42C1-8909-1E319562E25A}">
      <dgm:prSet/>
      <dgm:spPr/>
      <dgm:t>
        <a:bodyPr/>
        <a:lstStyle/>
        <a:p>
          <a:endParaRPr lang="en-NZ"/>
        </a:p>
      </dgm:t>
    </dgm:pt>
    <dgm:pt modelId="{0B725C45-BA89-4C07-A5FA-1BA9791CB4C2}" type="pres">
      <dgm:prSet presAssocID="{8ECE8030-2CB3-4833-A03B-62268061101F}" presName="linearFlow" presStyleCnt="0">
        <dgm:presLayoutVars>
          <dgm:dir/>
          <dgm:resizeHandles val="exact"/>
        </dgm:presLayoutVars>
      </dgm:prSet>
      <dgm:spPr/>
      <dgm:t>
        <a:bodyPr/>
        <a:lstStyle/>
        <a:p>
          <a:endParaRPr lang="en-NZ"/>
        </a:p>
      </dgm:t>
    </dgm:pt>
    <dgm:pt modelId="{84874C1D-676E-4800-92A9-4C72F30958B2}" type="pres">
      <dgm:prSet presAssocID="{3CABADC6-1818-459A-8F87-2F6E7172C902}" presName="composite" presStyleCnt="0"/>
      <dgm:spPr/>
    </dgm:pt>
    <dgm:pt modelId="{CC3965BB-8B97-497A-86EF-D395A1E7D013}" type="pres">
      <dgm:prSet presAssocID="{3CABADC6-1818-459A-8F87-2F6E7172C902}" presName="imgShp" presStyleLbl="fgImgPlace1" presStyleIdx="0" presStyleCnt="4"/>
      <dgm:spPr/>
    </dgm:pt>
    <dgm:pt modelId="{44B04D9A-1AB1-4318-9AD9-B7C2ECF8543F}" type="pres">
      <dgm:prSet presAssocID="{3CABADC6-1818-459A-8F87-2F6E7172C902}" presName="txShp" presStyleLbl="node1" presStyleIdx="0" presStyleCnt="4">
        <dgm:presLayoutVars>
          <dgm:bulletEnabled val="1"/>
        </dgm:presLayoutVars>
      </dgm:prSet>
      <dgm:spPr/>
      <dgm:t>
        <a:bodyPr/>
        <a:lstStyle/>
        <a:p>
          <a:endParaRPr lang="en-NZ"/>
        </a:p>
      </dgm:t>
    </dgm:pt>
    <dgm:pt modelId="{27CC0B8C-3DB7-4BD5-8A15-B00C5DE6AEAE}" type="pres">
      <dgm:prSet presAssocID="{96C48DD8-3FE0-46AA-9376-068C9EF18F8B}" presName="spacing" presStyleCnt="0"/>
      <dgm:spPr/>
    </dgm:pt>
    <dgm:pt modelId="{4749939F-0663-4F99-9F6F-D2E14C180719}" type="pres">
      <dgm:prSet presAssocID="{842E8D12-3D4F-4149-A945-D23AFE853B08}" presName="composite" presStyleCnt="0"/>
      <dgm:spPr/>
    </dgm:pt>
    <dgm:pt modelId="{618D7BF8-E5AF-43A1-9BB4-F23EF85823D4}" type="pres">
      <dgm:prSet presAssocID="{842E8D12-3D4F-4149-A945-D23AFE853B08}" presName="imgShp" presStyleLbl="fgImgPlace1" presStyleIdx="1" presStyleCnt="4"/>
      <dgm:spPr/>
    </dgm:pt>
    <dgm:pt modelId="{0EDA9344-1174-4F6E-B1CC-A5786E897C37}" type="pres">
      <dgm:prSet presAssocID="{842E8D12-3D4F-4149-A945-D23AFE853B08}" presName="txShp" presStyleLbl="node1" presStyleIdx="1" presStyleCnt="4">
        <dgm:presLayoutVars>
          <dgm:bulletEnabled val="1"/>
        </dgm:presLayoutVars>
      </dgm:prSet>
      <dgm:spPr/>
      <dgm:t>
        <a:bodyPr/>
        <a:lstStyle/>
        <a:p>
          <a:endParaRPr lang="en-NZ"/>
        </a:p>
      </dgm:t>
    </dgm:pt>
    <dgm:pt modelId="{1E04A719-73E0-4635-9664-5BD2FF810C55}" type="pres">
      <dgm:prSet presAssocID="{CAA7B03E-8CDC-4098-A50C-08460C6297E0}" presName="spacing" presStyleCnt="0"/>
      <dgm:spPr/>
    </dgm:pt>
    <dgm:pt modelId="{25B0F5B7-2DA8-43E2-8E53-29CC7490E54B}" type="pres">
      <dgm:prSet presAssocID="{A9E4914B-8AC5-41E9-B6CD-2B0A23B89322}" presName="composite" presStyleCnt="0"/>
      <dgm:spPr/>
    </dgm:pt>
    <dgm:pt modelId="{1739CEAD-F38A-49BA-B64C-803E164F1E41}" type="pres">
      <dgm:prSet presAssocID="{A9E4914B-8AC5-41E9-B6CD-2B0A23B89322}" presName="imgShp" presStyleLbl="fgImgPlace1" presStyleIdx="2" presStyleCnt="4"/>
      <dgm:spPr/>
    </dgm:pt>
    <dgm:pt modelId="{ECC2A800-9EFB-4E79-99FB-FB28ABC3BFE3}" type="pres">
      <dgm:prSet presAssocID="{A9E4914B-8AC5-41E9-B6CD-2B0A23B89322}" presName="txShp" presStyleLbl="node1" presStyleIdx="2" presStyleCnt="4">
        <dgm:presLayoutVars>
          <dgm:bulletEnabled val="1"/>
        </dgm:presLayoutVars>
      </dgm:prSet>
      <dgm:spPr/>
      <dgm:t>
        <a:bodyPr/>
        <a:lstStyle/>
        <a:p>
          <a:endParaRPr lang="en-NZ"/>
        </a:p>
      </dgm:t>
    </dgm:pt>
    <dgm:pt modelId="{D9DF82EE-6C7D-43D9-AAA9-73412890E482}" type="pres">
      <dgm:prSet presAssocID="{7F3AF32A-3EB7-49DD-AA43-645B428D692D}" presName="spacing" presStyleCnt="0"/>
      <dgm:spPr/>
    </dgm:pt>
    <dgm:pt modelId="{4E1729B9-A227-444B-8FE7-B48CCFB4E748}" type="pres">
      <dgm:prSet presAssocID="{E346F218-39B6-4D0C-9606-A1A725B7C827}" presName="composite" presStyleCnt="0"/>
      <dgm:spPr/>
    </dgm:pt>
    <dgm:pt modelId="{B20EA2DF-C306-4204-9EF4-B049B47D4C41}" type="pres">
      <dgm:prSet presAssocID="{E346F218-39B6-4D0C-9606-A1A725B7C827}" presName="imgShp" presStyleLbl="fgImgPlace1" presStyleIdx="3" presStyleCnt="4"/>
      <dgm:spPr/>
    </dgm:pt>
    <dgm:pt modelId="{00ECE248-7294-42FC-B44C-4796A32792E8}" type="pres">
      <dgm:prSet presAssocID="{E346F218-39B6-4D0C-9606-A1A725B7C827}" presName="txShp" presStyleLbl="node1" presStyleIdx="3" presStyleCnt="4">
        <dgm:presLayoutVars>
          <dgm:bulletEnabled val="1"/>
        </dgm:presLayoutVars>
      </dgm:prSet>
      <dgm:spPr/>
      <dgm:t>
        <a:bodyPr/>
        <a:lstStyle/>
        <a:p>
          <a:endParaRPr lang="en-NZ"/>
        </a:p>
      </dgm:t>
    </dgm:pt>
  </dgm:ptLst>
  <dgm:cxnLst>
    <dgm:cxn modelId="{9491E575-1CDF-4EF8-AB58-17D071E10A05}" type="presOf" srcId="{8ECE8030-2CB3-4833-A03B-62268061101F}" destId="{0B725C45-BA89-4C07-A5FA-1BA9791CB4C2}" srcOrd="0" destOrd="0" presId="urn:microsoft.com/office/officeart/2005/8/layout/vList3#1"/>
    <dgm:cxn modelId="{8980FE95-D506-4C76-A242-8049A8864210}" srcId="{8ECE8030-2CB3-4833-A03B-62268061101F}" destId="{3CABADC6-1818-459A-8F87-2F6E7172C902}" srcOrd="0" destOrd="0" parTransId="{37775349-C3DD-4E2D-ADD5-9C749B734B09}" sibTransId="{96C48DD8-3FE0-46AA-9376-068C9EF18F8B}"/>
    <dgm:cxn modelId="{2D21041C-B26F-45B2-BADB-925D1F475292}" srcId="{8ECE8030-2CB3-4833-A03B-62268061101F}" destId="{A9E4914B-8AC5-41E9-B6CD-2B0A23B89322}" srcOrd="2" destOrd="0" parTransId="{1DF9A259-7735-486E-854A-68684820ABE7}" sibTransId="{7F3AF32A-3EB7-49DD-AA43-645B428D692D}"/>
    <dgm:cxn modelId="{7420AE29-5407-47E3-B43B-1E08E242F74B}" type="presOf" srcId="{3CABADC6-1818-459A-8F87-2F6E7172C902}" destId="{44B04D9A-1AB1-4318-9AD9-B7C2ECF8543F}" srcOrd="0" destOrd="0" presId="urn:microsoft.com/office/officeart/2005/8/layout/vList3#1"/>
    <dgm:cxn modelId="{A37384DC-C14B-4CDF-9290-68486B7C5143}" type="presOf" srcId="{E346F218-39B6-4D0C-9606-A1A725B7C827}" destId="{00ECE248-7294-42FC-B44C-4796A32792E8}" srcOrd="0" destOrd="0" presId="urn:microsoft.com/office/officeart/2005/8/layout/vList3#1"/>
    <dgm:cxn modelId="{E7F84746-FD8F-4A6A-99AC-50C433C4D005}" srcId="{8ECE8030-2CB3-4833-A03B-62268061101F}" destId="{842E8D12-3D4F-4149-A945-D23AFE853B08}" srcOrd="1" destOrd="0" parTransId="{CDD7BC9C-84F4-4012-896D-398D27C76A13}" sibTransId="{CAA7B03E-8CDC-4098-A50C-08460C6297E0}"/>
    <dgm:cxn modelId="{E499936B-E4FD-42C1-8909-1E319562E25A}" srcId="{8ECE8030-2CB3-4833-A03B-62268061101F}" destId="{E346F218-39B6-4D0C-9606-A1A725B7C827}" srcOrd="3" destOrd="0" parTransId="{F015117C-4604-48B1-BC80-66FAF3A97BD5}" sibTransId="{2363CD0F-4882-4075-92A7-C9B88D5CC1DA}"/>
    <dgm:cxn modelId="{34F070B0-EBE8-4604-AC05-4D8C41835684}" type="presOf" srcId="{A9E4914B-8AC5-41E9-B6CD-2B0A23B89322}" destId="{ECC2A800-9EFB-4E79-99FB-FB28ABC3BFE3}" srcOrd="0" destOrd="0" presId="urn:microsoft.com/office/officeart/2005/8/layout/vList3#1"/>
    <dgm:cxn modelId="{4E214AC8-1B58-416B-B081-D605F8F7F9BB}" type="presOf" srcId="{842E8D12-3D4F-4149-A945-D23AFE853B08}" destId="{0EDA9344-1174-4F6E-B1CC-A5786E897C37}" srcOrd="0" destOrd="0" presId="urn:microsoft.com/office/officeart/2005/8/layout/vList3#1"/>
    <dgm:cxn modelId="{EE3A206F-9E33-4966-BD8D-D25ABE86AA5E}" type="presParOf" srcId="{0B725C45-BA89-4C07-A5FA-1BA9791CB4C2}" destId="{84874C1D-676E-4800-92A9-4C72F30958B2}" srcOrd="0" destOrd="0" presId="urn:microsoft.com/office/officeart/2005/8/layout/vList3#1"/>
    <dgm:cxn modelId="{F6CF5D49-627E-47D3-8A10-8B2231FE142E}" type="presParOf" srcId="{84874C1D-676E-4800-92A9-4C72F30958B2}" destId="{CC3965BB-8B97-497A-86EF-D395A1E7D013}" srcOrd="0" destOrd="0" presId="urn:microsoft.com/office/officeart/2005/8/layout/vList3#1"/>
    <dgm:cxn modelId="{C472C4D9-67C3-49F1-A7E4-F98D9FBC54E2}" type="presParOf" srcId="{84874C1D-676E-4800-92A9-4C72F30958B2}" destId="{44B04D9A-1AB1-4318-9AD9-B7C2ECF8543F}" srcOrd="1" destOrd="0" presId="urn:microsoft.com/office/officeart/2005/8/layout/vList3#1"/>
    <dgm:cxn modelId="{C7CED835-42FC-459C-A37E-1705171FA46C}" type="presParOf" srcId="{0B725C45-BA89-4C07-A5FA-1BA9791CB4C2}" destId="{27CC0B8C-3DB7-4BD5-8A15-B00C5DE6AEAE}" srcOrd="1" destOrd="0" presId="urn:microsoft.com/office/officeart/2005/8/layout/vList3#1"/>
    <dgm:cxn modelId="{7C4E08AF-AD47-4E4C-A04F-5FFA2659D8C5}" type="presParOf" srcId="{0B725C45-BA89-4C07-A5FA-1BA9791CB4C2}" destId="{4749939F-0663-4F99-9F6F-D2E14C180719}" srcOrd="2" destOrd="0" presId="urn:microsoft.com/office/officeart/2005/8/layout/vList3#1"/>
    <dgm:cxn modelId="{93DB4D22-E64B-4BE9-9915-8E4B0EBC55EB}" type="presParOf" srcId="{4749939F-0663-4F99-9F6F-D2E14C180719}" destId="{618D7BF8-E5AF-43A1-9BB4-F23EF85823D4}" srcOrd="0" destOrd="0" presId="urn:microsoft.com/office/officeart/2005/8/layout/vList3#1"/>
    <dgm:cxn modelId="{4FC461CE-98B8-4378-A49F-F1F0F8DF37DA}" type="presParOf" srcId="{4749939F-0663-4F99-9F6F-D2E14C180719}" destId="{0EDA9344-1174-4F6E-B1CC-A5786E897C37}" srcOrd="1" destOrd="0" presId="urn:microsoft.com/office/officeart/2005/8/layout/vList3#1"/>
    <dgm:cxn modelId="{97A678B3-E5A8-48A1-A942-CCA3BD363B65}" type="presParOf" srcId="{0B725C45-BA89-4C07-A5FA-1BA9791CB4C2}" destId="{1E04A719-73E0-4635-9664-5BD2FF810C55}" srcOrd="3" destOrd="0" presId="urn:microsoft.com/office/officeart/2005/8/layout/vList3#1"/>
    <dgm:cxn modelId="{7932BB10-F1AA-4026-94C0-52FB8222C162}" type="presParOf" srcId="{0B725C45-BA89-4C07-A5FA-1BA9791CB4C2}" destId="{25B0F5B7-2DA8-43E2-8E53-29CC7490E54B}" srcOrd="4" destOrd="0" presId="urn:microsoft.com/office/officeart/2005/8/layout/vList3#1"/>
    <dgm:cxn modelId="{E50C0D47-D86F-4CFD-9D1C-C2D623663087}" type="presParOf" srcId="{25B0F5B7-2DA8-43E2-8E53-29CC7490E54B}" destId="{1739CEAD-F38A-49BA-B64C-803E164F1E41}" srcOrd="0" destOrd="0" presId="urn:microsoft.com/office/officeart/2005/8/layout/vList3#1"/>
    <dgm:cxn modelId="{F3BA02FB-EC33-44F3-A7A3-1656ED8D6384}" type="presParOf" srcId="{25B0F5B7-2DA8-43E2-8E53-29CC7490E54B}" destId="{ECC2A800-9EFB-4E79-99FB-FB28ABC3BFE3}" srcOrd="1" destOrd="0" presId="urn:microsoft.com/office/officeart/2005/8/layout/vList3#1"/>
    <dgm:cxn modelId="{9E3D491E-2691-4C14-B9E1-64ED82A2E1A6}" type="presParOf" srcId="{0B725C45-BA89-4C07-A5FA-1BA9791CB4C2}" destId="{D9DF82EE-6C7D-43D9-AAA9-73412890E482}" srcOrd="5" destOrd="0" presId="urn:microsoft.com/office/officeart/2005/8/layout/vList3#1"/>
    <dgm:cxn modelId="{F36BAC8C-7B8E-4E4A-AE24-218C70372B4B}" type="presParOf" srcId="{0B725C45-BA89-4C07-A5FA-1BA9791CB4C2}" destId="{4E1729B9-A227-444B-8FE7-B48CCFB4E748}" srcOrd="6" destOrd="0" presId="urn:microsoft.com/office/officeart/2005/8/layout/vList3#1"/>
    <dgm:cxn modelId="{92E34E01-DD12-4FE7-9D93-9DC6960FFA55}" type="presParOf" srcId="{4E1729B9-A227-444B-8FE7-B48CCFB4E748}" destId="{B20EA2DF-C306-4204-9EF4-B049B47D4C41}" srcOrd="0" destOrd="0" presId="urn:microsoft.com/office/officeart/2005/8/layout/vList3#1"/>
    <dgm:cxn modelId="{359589F7-7FE5-48F5-84BE-826A65F303C0}" type="presParOf" srcId="{4E1729B9-A227-444B-8FE7-B48CCFB4E748}" destId="{00ECE248-7294-42FC-B44C-4796A32792E8}"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CE8030-2CB3-4833-A03B-62268061101F}"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NZ"/>
        </a:p>
      </dgm:t>
    </dgm:pt>
    <dgm:pt modelId="{3CABADC6-1818-459A-8F87-2F6E7172C902}">
      <dgm:prSet/>
      <dgm:spPr/>
      <dgm:t>
        <a:bodyPr/>
        <a:lstStyle/>
        <a:p>
          <a:pPr rtl="0"/>
          <a:r>
            <a:rPr lang="en-US" dirty="0" smtClean="0"/>
            <a:t>1,400 sites</a:t>
          </a:r>
          <a:endParaRPr lang="en-NZ" dirty="0"/>
        </a:p>
      </dgm:t>
    </dgm:pt>
    <dgm:pt modelId="{37775349-C3DD-4E2D-ADD5-9C749B734B09}" type="parTrans" cxnId="{8980FE95-D506-4C76-A242-8049A8864210}">
      <dgm:prSet/>
      <dgm:spPr/>
      <dgm:t>
        <a:bodyPr/>
        <a:lstStyle/>
        <a:p>
          <a:endParaRPr lang="en-NZ"/>
        </a:p>
      </dgm:t>
    </dgm:pt>
    <dgm:pt modelId="{96C48DD8-3FE0-46AA-9376-068C9EF18F8B}" type="sibTrans" cxnId="{8980FE95-D506-4C76-A242-8049A8864210}">
      <dgm:prSet/>
      <dgm:spPr/>
      <dgm:t>
        <a:bodyPr/>
        <a:lstStyle/>
        <a:p>
          <a:endParaRPr lang="en-NZ"/>
        </a:p>
      </dgm:t>
    </dgm:pt>
    <dgm:pt modelId="{842E8D12-3D4F-4149-A945-D23AFE853B08}">
      <dgm:prSet/>
      <dgm:spPr/>
      <dgm:t>
        <a:bodyPr/>
        <a:lstStyle/>
        <a:p>
          <a:pPr rtl="0"/>
          <a:r>
            <a:rPr lang="en-US" dirty="0" smtClean="0"/>
            <a:t>Approximately 1,000 exhibitors</a:t>
          </a:r>
          <a:endParaRPr lang="en-NZ" dirty="0"/>
        </a:p>
      </dgm:t>
    </dgm:pt>
    <dgm:pt modelId="{CDD7BC9C-84F4-4012-896D-398D27C76A13}" type="parTrans" cxnId="{E7F84746-FD8F-4A6A-99AC-50C433C4D005}">
      <dgm:prSet/>
      <dgm:spPr/>
      <dgm:t>
        <a:bodyPr/>
        <a:lstStyle/>
        <a:p>
          <a:endParaRPr lang="en-NZ"/>
        </a:p>
      </dgm:t>
    </dgm:pt>
    <dgm:pt modelId="{CAA7B03E-8CDC-4098-A50C-08460C6297E0}" type="sibTrans" cxnId="{E7F84746-FD8F-4A6A-99AC-50C433C4D005}">
      <dgm:prSet/>
      <dgm:spPr/>
      <dgm:t>
        <a:bodyPr/>
        <a:lstStyle/>
        <a:p>
          <a:endParaRPr lang="en-NZ"/>
        </a:p>
      </dgm:t>
    </dgm:pt>
    <dgm:pt modelId="{A9E4914B-8AC5-41E9-B6CD-2B0A23B89322}">
      <dgm:prSet/>
      <dgm:spPr/>
      <dgm:t>
        <a:bodyPr/>
        <a:lstStyle/>
        <a:p>
          <a:pPr rtl="0"/>
          <a:r>
            <a:rPr lang="en-US" dirty="0" smtClean="0"/>
            <a:t>Largest Agribusiness event in the Southern Hemisphere</a:t>
          </a:r>
          <a:endParaRPr lang="en-NZ" dirty="0"/>
        </a:p>
      </dgm:t>
    </dgm:pt>
    <dgm:pt modelId="{1DF9A259-7735-486E-854A-68684820ABE7}" type="parTrans" cxnId="{2D21041C-B26F-45B2-BADB-925D1F475292}">
      <dgm:prSet/>
      <dgm:spPr/>
      <dgm:t>
        <a:bodyPr/>
        <a:lstStyle/>
        <a:p>
          <a:endParaRPr lang="en-NZ"/>
        </a:p>
      </dgm:t>
    </dgm:pt>
    <dgm:pt modelId="{7F3AF32A-3EB7-49DD-AA43-645B428D692D}" type="sibTrans" cxnId="{2D21041C-B26F-45B2-BADB-925D1F475292}">
      <dgm:prSet/>
      <dgm:spPr/>
      <dgm:t>
        <a:bodyPr/>
        <a:lstStyle/>
        <a:p>
          <a:endParaRPr lang="en-NZ"/>
        </a:p>
      </dgm:t>
    </dgm:pt>
    <dgm:pt modelId="{E346F218-39B6-4D0C-9606-A1A725B7C827}">
      <dgm:prSet/>
      <dgm:spPr/>
      <dgm:t>
        <a:bodyPr/>
        <a:lstStyle/>
        <a:p>
          <a:pPr rtl="0"/>
          <a:r>
            <a:rPr lang="en-US" dirty="0" smtClean="0"/>
            <a:t>Attracts over 130,000 visitors each year</a:t>
          </a:r>
          <a:endParaRPr lang="en-NZ" dirty="0"/>
        </a:p>
      </dgm:t>
    </dgm:pt>
    <dgm:pt modelId="{F015117C-4604-48B1-BC80-66FAF3A97BD5}" type="parTrans" cxnId="{E499936B-E4FD-42C1-8909-1E319562E25A}">
      <dgm:prSet/>
      <dgm:spPr/>
      <dgm:t>
        <a:bodyPr/>
        <a:lstStyle/>
        <a:p>
          <a:endParaRPr lang="en-NZ"/>
        </a:p>
      </dgm:t>
    </dgm:pt>
    <dgm:pt modelId="{2363CD0F-4882-4075-92A7-C9B88D5CC1DA}" type="sibTrans" cxnId="{E499936B-E4FD-42C1-8909-1E319562E25A}">
      <dgm:prSet/>
      <dgm:spPr/>
      <dgm:t>
        <a:bodyPr/>
        <a:lstStyle/>
        <a:p>
          <a:endParaRPr lang="en-NZ"/>
        </a:p>
      </dgm:t>
    </dgm:pt>
    <dgm:pt modelId="{0B725C45-BA89-4C07-A5FA-1BA9791CB4C2}" type="pres">
      <dgm:prSet presAssocID="{8ECE8030-2CB3-4833-A03B-62268061101F}" presName="linearFlow" presStyleCnt="0">
        <dgm:presLayoutVars>
          <dgm:dir/>
          <dgm:resizeHandles val="exact"/>
        </dgm:presLayoutVars>
      </dgm:prSet>
      <dgm:spPr/>
      <dgm:t>
        <a:bodyPr/>
        <a:lstStyle/>
        <a:p>
          <a:endParaRPr lang="en-NZ"/>
        </a:p>
      </dgm:t>
    </dgm:pt>
    <dgm:pt modelId="{84874C1D-676E-4800-92A9-4C72F30958B2}" type="pres">
      <dgm:prSet presAssocID="{3CABADC6-1818-459A-8F87-2F6E7172C902}" presName="composite" presStyleCnt="0"/>
      <dgm:spPr/>
    </dgm:pt>
    <dgm:pt modelId="{CC3965BB-8B97-497A-86EF-D395A1E7D013}" type="pres">
      <dgm:prSet presAssocID="{3CABADC6-1818-459A-8F87-2F6E7172C902}" presName="imgShp" presStyleLbl="fgImgPlace1" presStyleIdx="0" presStyleCnt="4"/>
      <dgm:spPr/>
    </dgm:pt>
    <dgm:pt modelId="{44B04D9A-1AB1-4318-9AD9-B7C2ECF8543F}" type="pres">
      <dgm:prSet presAssocID="{3CABADC6-1818-459A-8F87-2F6E7172C902}" presName="txShp" presStyleLbl="node1" presStyleIdx="0" presStyleCnt="4">
        <dgm:presLayoutVars>
          <dgm:bulletEnabled val="1"/>
        </dgm:presLayoutVars>
      </dgm:prSet>
      <dgm:spPr/>
      <dgm:t>
        <a:bodyPr/>
        <a:lstStyle/>
        <a:p>
          <a:endParaRPr lang="en-NZ"/>
        </a:p>
      </dgm:t>
    </dgm:pt>
    <dgm:pt modelId="{27CC0B8C-3DB7-4BD5-8A15-B00C5DE6AEAE}" type="pres">
      <dgm:prSet presAssocID="{96C48DD8-3FE0-46AA-9376-068C9EF18F8B}" presName="spacing" presStyleCnt="0"/>
      <dgm:spPr/>
    </dgm:pt>
    <dgm:pt modelId="{4749939F-0663-4F99-9F6F-D2E14C180719}" type="pres">
      <dgm:prSet presAssocID="{842E8D12-3D4F-4149-A945-D23AFE853B08}" presName="composite" presStyleCnt="0"/>
      <dgm:spPr/>
    </dgm:pt>
    <dgm:pt modelId="{618D7BF8-E5AF-43A1-9BB4-F23EF85823D4}" type="pres">
      <dgm:prSet presAssocID="{842E8D12-3D4F-4149-A945-D23AFE853B08}" presName="imgShp" presStyleLbl="fgImgPlace1" presStyleIdx="1" presStyleCnt="4"/>
      <dgm:spPr/>
    </dgm:pt>
    <dgm:pt modelId="{0EDA9344-1174-4F6E-B1CC-A5786E897C37}" type="pres">
      <dgm:prSet presAssocID="{842E8D12-3D4F-4149-A945-D23AFE853B08}" presName="txShp" presStyleLbl="node1" presStyleIdx="1" presStyleCnt="4">
        <dgm:presLayoutVars>
          <dgm:bulletEnabled val="1"/>
        </dgm:presLayoutVars>
      </dgm:prSet>
      <dgm:spPr/>
      <dgm:t>
        <a:bodyPr/>
        <a:lstStyle/>
        <a:p>
          <a:endParaRPr lang="en-NZ"/>
        </a:p>
      </dgm:t>
    </dgm:pt>
    <dgm:pt modelId="{1E04A719-73E0-4635-9664-5BD2FF810C55}" type="pres">
      <dgm:prSet presAssocID="{CAA7B03E-8CDC-4098-A50C-08460C6297E0}" presName="spacing" presStyleCnt="0"/>
      <dgm:spPr/>
    </dgm:pt>
    <dgm:pt modelId="{25B0F5B7-2DA8-43E2-8E53-29CC7490E54B}" type="pres">
      <dgm:prSet presAssocID="{A9E4914B-8AC5-41E9-B6CD-2B0A23B89322}" presName="composite" presStyleCnt="0"/>
      <dgm:spPr/>
    </dgm:pt>
    <dgm:pt modelId="{1739CEAD-F38A-49BA-B64C-803E164F1E41}" type="pres">
      <dgm:prSet presAssocID="{A9E4914B-8AC5-41E9-B6CD-2B0A23B89322}" presName="imgShp" presStyleLbl="fgImgPlace1" presStyleIdx="2" presStyleCnt="4"/>
      <dgm:spPr/>
    </dgm:pt>
    <dgm:pt modelId="{ECC2A800-9EFB-4E79-99FB-FB28ABC3BFE3}" type="pres">
      <dgm:prSet presAssocID="{A9E4914B-8AC5-41E9-B6CD-2B0A23B89322}" presName="txShp" presStyleLbl="node1" presStyleIdx="2" presStyleCnt="4">
        <dgm:presLayoutVars>
          <dgm:bulletEnabled val="1"/>
        </dgm:presLayoutVars>
      </dgm:prSet>
      <dgm:spPr/>
      <dgm:t>
        <a:bodyPr/>
        <a:lstStyle/>
        <a:p>
          <a:endParaRPr lang="en-NZ"/>
        </a:p>
      </dgm:t>
    </dgm:pt>
    <dgm:pt modelId="{D9DF82EE-6C7D-43D9-AAA9-73412890E482}" type="pres">
      <dgm:prSet presAssocID="{7F3AF32A-3EB7-49DD-AA43-645B428D692D}" presName="spacing" presStyleCnt="0"/>
      <dgm:spPr/>
    </dgm:pt>
    <dgm:pt modelId="{4E1729B9-A227-444B-8FE7-B48CCFB4E748}" type="pres">
      <dgm:prSet presAssocID="{E346F218-39B6-4D0C-9606-A1A725B7C827}" presName="composite" presStyleCnt="0"/>
      <dgm:spPr/>
    </dgm:pt>
    <dgm:pt modelId="{B20EA2DF-C306-4204-9EF4-B049B47D4C41}" type="pres">
      <dgm:prSet presAssocID="{E346F218-39B6-4D0C-9606-A1A725B7C827}" presName="imgShp" presStyleLbl="fgImgPlace1" presStyleIdx="3" presStyleCnt="4"/>
      <dgm:spPr/>
    </dgm:pt>
    <dgm:pt modelId="{00ECE248-7294-42FC-B44C-4796A32792E8}" type="pres">
      <dgm:prSet presAssocID="{E346F218-39B6-4D0C-9606-A1A725B7C827}" presName="txShp" presStyleLbl="node1" presStyleIdx="3" presStyleCnt="4">
        <dgm:presLayoutVars>
          <dgm:bulletEnabled val="1"/>
        </dgm:presLayoutVars>
      </dgm:prSet>
      <dgm:spPr/>
      <dgm:t>
        <a:bodyPr/>
        <a:lstStyle/>
        <a:p>
          <a:endParaRPr lang="en-NZ"/>
        </a:p>
      </dgm:t>
    </dgm:pt>
  </dgm:ptLst>
  <dgm:cxnLst>
    <dgm:cxn modelId="{712A040D-15BF-4606-9CC5-69E1CDF0F29F}" type="presOf" srcId="{3CABADC6-1818-459A-8F87-2F6E7172C902}" destId="{44B04D9A-1AB1-4318-9AD9-B7C2ECF8543F}" srcOrd="0" destOrd="0" presId="urn:microsoft.com/office/officeart/2005/8/layout/vList3#2"/>
    <dgm:cxn modelId="{8980FE95-D506-4C76-A242-8049A8864210}" srcId="{8ECE8030-2CB3-4833-A03B-62268061101F}" destId="{3CABADC6-1818-459A-8F87-2F6E7172C902}" srcOrd="0" destOrd="0" parTransId="{37775349-C3DD-4E2D-ADD5-9C749B734B09}" sibTransId="{96C48DD8-3FE0-46AA-9376-068C9EF18F8B}"/>
    <dgm:cxn modelId="{FFFDCF1E-A997-45E1-8636-3C8367DBF220}" type="presOf" srcId="{8ECE8030-2CB3-4833-A03B-62268061101F}" destId="{0B725C45-BA89-4C07-A5FA-1BA9791CB4C2}" srcOrd="0" destOrd="0" presId="urn:microsoft.com/office/officeart/2005/8/layout/vList3#2"/>
    <dgm:cxn modelId="{2D21041C-B26F-45B2-BADB-925D1F475292}" srcId="{8ECE8030-2CB3-4833-A03B-62268061101F}" destId="{A9E4914B-8AC5-41E9-B6CD-2B0A23B89322}" srcOrd="2" destOrd="0" parTransId="{1DF9A259-7735-486E-854A-68684820ABE7}" sibTransId="{7F3AF32A-3EB7-49DD-AA43-645B428D692D}"/>
    <dgm:cxn modelId="{07E4ABE1-05FF-408B-BFDE-10B13400AA5E}" type="presOf" srcId="{A9E4914B-8AC5-41E9-B6CD-2B0A23B89322}" destId="{ECC2A800-9EFB-4E79-99FB-FB28ABC3BFE3}" srcOrd="0" destOrd="0" presId="urn:microsoft.com/office/officeart/2005/8/layout/vList3#2"/>
    <dgm:cxn modelId="{E7F84746-FD8F-4A6A-99AC-50C433C4D005}" srcId="{8ECE8030-2CB3-4833-A03B-62268061101F}" destId="{842E8D12-3D4F-4149-A945-D23AFE853B08}" srcOrd="1" destOrd="0" parTransId="{CDD7BC9C-84F4-4012-896D-398D27C76A13}" sibTransId="{CAA7B03E-8CDC-4098-A50C-08460C6297E0}"/>
    <dgm:cxn modelId="{E499936B-E4FD-42C1-8909-1E319562E25A}" srcId="{8ECE8030-2CB3-4833-A03B-62268061101F}" destId="{E346F218-39B6-4D0C-9606-A1A725B7C827}" srcOrd="3" destOrd="0" parTransId="{F015117C-4604-48B1-BC80-66FAF3A97BD5}" sibTransId="{2363CD0F-4882-4075-92A7-C9B88D5CC1DA}"/>
    <dgm:cxn modelId="{E11AB948-88F1-48A2-A7F3-0D8FC29A0387}" type="presOf" srcId="{842E8D12-3D4F-4149-A945-D23AFE853B08}" destId="{0EDA9344-1174-4F6E-B1CC-A5786E897C37}" srcOrd="0" destOrd="0" presId="urn:microsoft.com/office/officeart/2005/8/layout/vList3#2"/>
    <dgm:cxn modelId="{EF2CD3AA-A0BC-470A-83A8-76A6055321B7}" type="presOf" srcId="{E346F218-39B6-4D0C-9606-A1A725B7C827}" destId="{00ECE248-7294-42FC-B44C-4796A32792E8}" srcOrd="0" destOrd="0" presId="urn:microsoft.com/office/officeart/2005/8/layout/vList3#2"/>
    <dgm:cxn modelId="{32A03DE2-010E-4E44-BEB1-E6743E516308}" type="presParOf" srcId="{0B725C45-BA89-4C07-A5FA-1BA9791CB4C2}" destId="{84874C1D-676E-4800-92A9-4C72F30958B2}" srcOrd="0" destOrd="0" presId="urn:microsoft.com/office/officeart/2005/8/layout/vList3#2"/>
    <dgm:cxn modelId="{1C044DA8-47F9-4B21-96D6-FAC170BE77B9}" type="presParOf" srcId="{84874C1D-676E-4800-92A9-4C72F30958B2}" destId="{CC3965BB-8B97-497A-86EF-D395A1E7D013}" srcOrd="0" destOrd="0" presId="urn:microsoft.com/office/officeart/2005/8/layout/vList3#2"/>
    <dgm:cxn modelId="{90F9A4E4-B08D-4C0C-8342-4818B7E0C834}" type="presParOf" srcId="{84874C1D-676E-4800-92A9-4C72F30958B2}" destId="{44B04D9A-1AB1-4318-9AD9-B7C2ECF8543F}" srcOrd="1" destOrd="0" presId="urn:microsoft.com/office/officeart/2005/8/layout/vList3#2"/>
    <dgm:cxn modelId="{9D6A4601-539E-4FAA-993B-E9486A763CEF}" type="presParOf" srcId="{0B725C45-BA89-4C07-A5FA-1BA9791CB4C2}" destId="{27CC0B8C-3DB7-4BD5-8A15-B00C5DE6AEAE}" srcOrd="1" destOrd="0" presId="urn:microsoft.com/office/officeart/2005/8/layout/vList3#2"/>
    <dgm:cxn modelId="{71C63ABA-51B0-465C-B978-84524A1FD404}" type="presParOf" srcId="{0B725C45-BA89-4C07-A5FA-1BA9791CB4C2}" destId="{4749939F-0663-4F99-9F6F-D2E14C180719}" srcOrd="2" destOrd="0" presId="urn:microsoft.com/office/officeart/2005/8/layout/vList3#2"/>
    <dgm:cxn modelId="{4982E16A-A1DD-409F-9AF8-7DC0D532AD0E}" type="presParOf" srcId="{4749939F-0663-4F99-9F6F-D2E14C180719}" destId="{618D7BF8-E5AF-43A1-9BB4-F23EF85823D4}" srcOrd="0" destOrd="0" presId="urn:microsoft.com/office/officeart/2005/8/layout/vList3#2"/>
    <dgm:cxn modelId="{DF8E146D-9064-4ECB-A2E7-6373B2413E4F}" type="presParOf" srcId="{4749939F-0663-4F99-9F6F-D2E14C180719}" destId="{0EDA9344-1174-4F6E-B1CC-A5786E897C37}" srcOrd="1" destOrd="0" presId="urn:microsoft.com/office/officeart/2005/8/layout/vList3#2"/>
    <dgm:cxn modelId="{781EEA0A-4C82-4CA7-8262-B3C3AC8064A8}" type="presParOf" srcId="{0B725C45-BA89-4C07-A5FA-1BA9791CB4C2}" destId="{1E04A719-73E0-4635-9664-5BD2FF810C55}" srcOrd="3" destOrd="0" presId="urn:microsoft.com/office/officeart/2005/8/layout/vList3#2"/>
    <dgm:cxn modelId="{30C93E0F-0762-4A65-8B6D-81933B6D179E}" type="presParOf" srcId="{0B725C45-BA89-4C07-A5FA-1BA9791CB4C2}" destId="{25B0F5B7-2DA8-43E2-8E53-29CC7490E54B}" srcOrd="4" destOrd="0" presId="urn:microsoft.com/office/officeart/2005/8/layout/vList3#2"/>
    <dgm:cxn modelId="{8E6CABC0-7FE5-42D8-B979-B86CE3EA0E35}" type="presParOf" srcId="{25B0F5B7-2DA8-43E2-8E53-29CC7490E54B}" destId="{1739CEAD-F38A-49BA-B64C-803E164F1E41}" srcOrd="0" destOrd="0" presId="urn:microsoft.com/office/officeart/2005/8/layout/vList3#2"/>
    <dgm:cxn modelId="{631FF438-DD27-4202-A03A-6529202BC67E}" type="presParOf" srcId="{25B0F5B7-2DA8-43E2-8E53-29CC7490E54B}" destId="{ECC2A800-9EFB-4E79-99FB-FB28ABC3BFE3}" srcOrd="1" destOrd="0" presId="urn:microsoft.com/office/officeart/2005/8/layout/vList3#2"/>
    <dgm:cxn modelId="{6620BC6B-4A7C-49C4-87BC-3C5A4B9D44E0}" type="presParOf" srcId="{0B725C45-BA89-4C07-A5FA-1BA9791CB4C2}" destId="{D9DF82EE-6C7D-43D9-AAA9-73412890E482}" srcOrd="5" destOrd="0" presId="urn:microsoft.com/office/officeart/2005/8/layout/vList3#2"/>
    <dgm:cxn modelId="{73DD2B3B-7665-4ED0-99AC-8AF07C72D787}" type="presParOf" srcId="{0B725C45-BA89-4C07-A5FA-1BA9791CB4C2}" destId="{4E1729B9-A227-444B-8FE7-B48CCFB4E748}" srcOrd="6" destOrd="0" presId="urn:microsoft.com/office/officeart/2005/8/layout/vList3#2"/>
    <dgm:cxn modelId="{64601C5D-4119-4492-A5EA-0CDB18F7D95D}" type="presParOf" srcId="{4E1729B9-A227-444B-8FE7-B48CCFB4E748}" destId="{B20EA2DF-C306-4204-9EF4-B049B47D4C41}" srcOrd="0" destOrd="0" presId="urn:microsoft.com/office/officeart/2005/8/layout/vList3#2"/>
    <dgm:cxn modelId="{463F316E-8B43-40A9-8CAF-8FFF075CC3B3}" type="presParOf" srcId="{4E1729B9-A227-444B-8FE7-B48CCFB4E748}" destId="{00ECE248-7294-42FC-B44C-4796A32792E8}" srcOrd="1" destOrd="0" presId="urn:microsoft.com/office/officeart/2005/8/layout/vList3#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FD53B4-5F6F-4360-8389-B8E13D034A7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NZ"/>
        </a:p>
      </dgm:t>
    </dgm:pt>
    <dgm:pt modelId="{FD916E23-38BC-443A-872E-F7C78C081EE9}">
      <dgm:prSet/>
      <dgm:spPr/>
      <dgm:t>
        <a:bodyPr/>
        <a:lstStyle/>
        <a:p>
          <a:pPr rtl="0"/>
          <a:r>
            <a:rPr lang="en-US" dirty="0" smtClean="0"/>
            <a:t>Fieldays</a:t>
          </a:r>
          <a:endParaRPr lang="en-NZ" dirty="0"/>
        </a:p>
      </dgm:t>
    </dgm:pt>
    <dgm:pt modelId="{6C58C5EE-C3F1-40B4-A036-A44738E6A9B9}" type="parTrans" cxnId="{33FBE38D-5D72-4D3F-8AE2-197C4F91AF44}">
      <dgm:prSet/>
      <dgm:spPr/>
      <dgm:t>
        <a:bodyPr/>
        <a:lstStyle/>
        <a:p>
          <a:endParaRPr lang="en-NZ"/>
        </a:p>
      </dgm:t>
    </dgm:pt>
    <dgm:pt modelId="{9B735FFE-DCC8-4772-8F16-5DA1784711AA}" type="sibTrans" cxnId="{33FBE38D-5D72-4D3F-8AE2-197C4F91AF44}">
      <dgm:prSet/>
      <dgm:spPr/>
      <dgm:t>
        <a:bodyPr/>
        <a:lstStyle/>
        <a:p>
          <a:endParaRPr lang="en-NZ"/>
        </a:p>
      </dgm:t>
    </dgm:pt>
    <dgm:pt modelId="{5F3E9002-2DB1-4C60-BD5A-E14B64987E9E}">
      <dgm:prSet/>
      <dgm:spPr/>
      <dgm:t>
        <a:bodyPr/>
        <a:lstStyle/>
        <a:p>
          <a:pPr rtl="0"/>
          <a:r>
            <a:rPr lang="en-US" dirty="0" smtClean="0"/>
            <a:t>.</a:t>
          </a:r>
          <a:endParaRPr lang="en-NZ" dirty="0"/>
        </a:p>
      </dgm:t>
    </dgm:pt>
    <dgm:pt modelId="{F6C13F95-1C72-433A-8EEF-A2D64A1DE608}" type="parTrans" cxnId="{33C6BCC8-CE04-47F1-B6F5-81DD9782F24B}">
      <dgm:prSet/>
      <dgm:spPr/>
      <dgm:t>
        <a:bodyPr/>
        <a:lstStyle/>
        <a:p>
          <a:endParaRPr lang="en-NZ"/>
        </a:p>
      </dgm:t>
    </dgm:pt>
    <dgm:pt modelId="{0E5E00DC-BF4C-4825-86F3-8846056198BE}" type="sibTrans" cxnId="{33C6BCC8-CE04-47F1-B6F5-81DD9782F24B}">
      <dgm:prSet/>
      <dgm:spPr/>
      <dgm:t>
        <a:bodyPr/>
        <a:lstStyle/>
        <a:p>
          <a:endParaRPr lang="en-NZ"/>
        </a:p>
      </dgm:t>
    </dgm:pt>
    <dgm:pt modelId="{766D5939-AD56-41E9-9509-27BDE00362A7}">
      <dgm:prSet/>
      <dgm:spPr/>
      <dgm:t>
        <a:bodyPr/>
        <a:lstStyle/>
        <a:p>
          <a:pPr rtl="0"/>
          <a:r>
            <a:rPr lang="en-US" dirty="0" smtClean="0"/>
            <a:t>.</a:t>
          </a:r>
          <a:endParaRPr lang="en-NZ" dirty="0"/>
        </a:p>
      </dgm:t>
    </dgm:pt>
    <dgm:pt modelId="{80EB78D0-D04A-4C8F-959A-29216F927FED}" type="parTrans" cxnId="{A1CAEEFA-D143-4261-8424-FF22226ABFA9}">
      <dgm:prSet/>
      <dgm:spPr/>
      <dgm:t>
        <a:bodyPr/>
        <a:lstStyle/>
        <a:p>
          <a:endParaRPr lang="en-NZ"/>
        </a:p>
      </dgm:t>
    </dgm:pt>
    <dgm:pt modelId="{8751935C-B033-42FD-88F7-8F7901899526}" type="sibTrans" cxnId="{A1CAEEFA-D143-4261-8424-FF22226ABFA9}">
      <dgm:prSet/>
      <dgm:spPr/>
      <dgm:t>
        <a:bodyPr/>
        <a:lstStyle/>
        <a:p>
          <a:endParaRPr lang="en-NZ"/>
        </a:p>
      </dgm:t>
    </dgm:pt>
    <dgm:pt modelId="{9E3CEE8D-8CC0-4AF1-B6FC-44237168B039}" type="pres">
      <dgm:prSet presAssocID="{C4FD53B4-5F6F-4360-8389-B8E13D034A77}" presName="cycle" presStyleCnt="0">
        <dgm:presLayoutVars>
          <dgm:dir/>
          <dgm:resizeHandles val="exact"/>
        </dgm:presLayoutVars>
      </dgm:prSet>
      <dgm:spPr/>
      <dgm:t>
        <a:bodyPr/>
        <a:lstStyle/>
        <a:p>
          <a:endParaRPr lang="en-NZ"/>
        </a:p>
      </dgm:t>
    </dgm:pt>
    <dgm:pt modelId="{44C817E3-8E8F-4AF5-A355-F27FA4DE3695}" type="pres">
      <dgm:prSet presAssocID="{FD916E23-38BC-443A-872E-F7C78C081EE9}" presName="node" presStyleLbl="node1" presStyleIdx="0" presStyleCnt="3">
        <dgm:presLayoutVars>
          <dgm:bulletEnabled val="1"/>
        </dgm:presLayoutVars>
      </dgm:prSet>
      <dgm:spPr/>
      <dgm:t>
        <a:bodyPr/>
        <a:lstStyle/>
        <a:p>
          <a:endParaRPr lang="en-NZ"/>
        </a:p>
      </dgm:t>
    </dgm:pt>
    <dgm:pt modelId="{28FE4B57-76AE-40B0-994A-110DA14AF5EB}" type="pres">
      <dgm:prSet presAssocID="{9B735FFE-DCC8-4772-8F16-5DA1784711AA}" presName="sibTrans" presStyleLbl="sibTrans2D1" presStyleIdx="0" presStyleCnt="3"/>
      <dgm:spPr/>
      <dgm:t>
        <a:bodyPr/>
        <a:lstStyle/>
        <a:p>
          <a:endParaRPr lang="en-NZ"/>
        </a:p>
      </dgm:t>
    </dgm:pt>
    <dgm:pt modelId="{25D1970A-0DE3-4D83-97AD-ED6644B1C8D3}" type="pres">
      <dgm:prSet presAssocID="{9B735FFE-DCC8-4772-8F16-5DA1784711AA}" presName="connectorText" presStyleLbl="sibTrans2D1" presStyleIdx="0" presStyleCnt="3"/>
      <dgm:spPr/>
      <dgm:t>
        <a:bodyPr/>
        <a:lstStyle/>
        <a:p>
          <a:endParaRPr lang="en-NZ"/>
        </a:p>
      </dgm:t>
    </dgm:pt>
    <dgm:pt modelId="{BC112EFA-51BE-4C44-A4C9-2EAAA7AC063A}" type="pres">
      <dgm:prSet presAssocID="{5F3E9002-2DB1-4C60-BD5A-E14B64987E9E}" presName="node" presStyleLbl="node1" presStyleIdx="1" presStyleCnt="3">
        <dgm:presLayoutVars>
          <dgm:bulletEnabled val="1"/>
        </dgm:presLayoutVars>
      </dgm:prSet>
      <dgm:spPr/>
      <dgm:t>
        <a:bodyPr/>
        <a:lstStyle/>
        <a:p>
          <a:endParaRPr lang="en-NZ"/>
        </a:p>
      </dgm:t>
    </dgm:pt>
    <dgm:pt modelId="{59CACE47-E3EE-4AC2-8117-B0CAFE7C04F2}" type="pres">
      <dgm:prSet presAssocID="{0E5E00DC-BF4C-4825-86F3-8846056198BE}" presName="sibTrans" presStyleLbl="sibTrans2D1" presStyleIdx="1" presStyleCnt="3"/>
      <dgm:spPr/>
      <dgm:t>
        <a:bodyPr/>
        <a:lstStyle/>
        <a:p>
          <a:endParaRPr lang="en-NZ"/>
        </a:p>
      </dgm:t>
    </dgm:pt>
    <dgm:pt modelId="{76C3D7E7-ADE4-4B78-99F3-19ED90437572}" type="pres">
      <dgm:prSet presAssocID="{0E5E00DC-BF4C-4825-86F3-8846056198BE}" presName="connectorText" presStyleLbl="sibTrans2D1" presStyleIdx="1" presStyleCnt="3"/>
      <dgm:spPr/>
      <dgm:t>
        <a:bodyPr/>
        <a:lstStyle/>
        <a:p>
          <a:endParaRPr lang="en-NZ"/>
        </a:p>
      </dgm:t>
    </dgm:pt>
    <dgm:pt modelId="{DC1C197F-B594-44AB-A2A9-789B89B4D6C1}" type="pres">
      <dgm:prSet presAssocID="{766D5939-AD56-41E9-9509-27BDE00362A7}" presName="node" presStyleLbl="node1" presStyleIdx="2" presStyleCnt="3">
        <dgm:presLayoutVars>
          <dgm:bulletEnabled val="1"/>
        </dgm:presLayoutVars>
      </dgm:prSet>
      <dgm:spPr/>
      <dgm:t>
        <a:bodyPr/>
        <a:lstStyle/>
        <a:p>
          <a:endParaRPr lang="en-NZ"/>
        </a:p>
      </dgm:t>
    </dgm:pt>
    <dgm:pt modelId="{E10AEAC0-474D-47E9-99AC-EDC036D60721}" type="pres">
      <dgm:prSet presAssocID="{8751935C-B033-42FD-88F7-8F7901899526}" presName="sibTrans" presStyleLbl="sibTrans2D1" presStyleIdx="2" presStyleCnt="3"/>
      <dgm:spPr/>
      <dgm:t>
        <a:bodyPr/>
        <a:lstStyle/>
        <a:p>
          <a:endParaRPr lang="en-NZ"/>
        </a:p>
      </dgm:t>
    </dgm:pt>
    <dgm:pt modelId="{89506AE5-06B7-4768-921B-623DE75C7AC5}" type="pres">
      <dgm:prSet presAssocID="{8751935C-B033-42FD-88F7-8F7901899526}" presName="connectorText" presStyleLbl="sibTrans2D1" presStyleIdx="2" presStyleCnt="3"/>
      <dgm:spPr/>
      <dgm:t>
        <a:bodyPr/>
        <a:lstStyle/>
        <a:p>
          <a:endParaRPr lang="en-NZ"/>
        </a:p>
      </dgm:t>
    </dgm:pt>
  </dgm:ptLst>
  <dgm:cxnLst>
    <dgm:cxn modelId="{D287B5AF-594A-4F53-887A-710893634465}" type="presOf" srcId="{0E5E00DC-BF4C-4825-86F3-8846056198BE}" destId="{59CACE47-E3EE-4AC2-8117-B0CAFE7C04F2}" srcOrd="0" destOrd="0" presId="urn:microsoft.com/office/officeart/2005/8/layout/cycle2"/>
    <dgm:cxn modelId="{FFE9E99F-12EF-4367-8C16-BC9DA47680B1}" type="presOf" srcId="{9B735FFE-DCC8-4772-8F16-5DA1784711AA}" destId="{25D1970A-0DE3-4D83-97AD-ED6644B1C8D3}" srcOrd="1" destOrd="0" presId="urn:microsoft.com/office/officeart/2005/8/layout/cycle2"/>
    <dgm:cxn modelId="{B059EA7D-36E1-4E45-ABC6-1B6C9741052F}" type="presOf" srcId="{766D5939-AD56-41E9-9509-27BDE00362A7}" destId="{DC1C197F-B594-44AB-A2A9-789B89B4D6C1}" srcOrd="0" destOrd="0" presId="urn:microsoft.com/office/officeart/2005/8/layout/cycle2"/>
    <dgm:cxn modelId="{33FBE38D-5D72-4D3F-8AE2-197C4F91AF44}" srcId="{C4FD53B4-5F6F-4360-8389-B8E13D034A77}" destId="{FD916E23-38BC-443A-872E-F7C78C081EE9}" srcOrd="0" destOrd="0" parTransId="{6C58C5EE-C3F1-40B4-A036-A44738E6A9B9}" sibTransId="{9B735FFE-DCC8-4772-8F16-5DA1784711AA}"/>
    <dgm:cxn modelId="{16B83344-3C3C-414B-9E91-C0EFB24C0E46}" type="presOf" srcId="{C4FD53B4-5F6F-4360-8389-B8E13D034A77}" destId="{9E3CEE8D-8CC0-4AF1-B6FC-44237168B039}" srcOrd="0" destOrd="0" presId="urn:microsoft.com/office/officeart/2005/8/layout/cycle2"/>
    <dgm:cxn modelId="{33C6BCC8-CE04-47F1-B6F5-81DD9782F24B}" srcId="{C4FD53B4-5F6F-4360-8389-B8E13D034A77}" destId="{5F3E9002-2DB1-4C60-BD5A-E14B64987E9E}" srcOrd="1" destOrd="0" parTransId="{F6C13F95-1C72-433A-8EEF-A2D64A1DE608}" sibTransId="{0E5E00DC-BF4C-4825-86F3-8846056198BE}"/>
    <dgm:cxn modelId="{A43733A4-0F47-4DE9-9FF9-27CB410D9006}" type="presOf" srcId="{9B735FFE-DCC8-4772-8F16-5DA1784711AA}" destId="{28FE4B57-76AE-40B0-994A-110DA14AF5EB}" srcOrd="0" destOrd="0" presId="urn:microsoft.com/office/officeart/2005/8/layout/cycle2"/>
    <dgm:cxn modelId="{29CBD352-A1F6-4755-A4A4-2F9942E23D84}" type="presOf" srcId="{0E5E00DC-BF4C-4825-86F3-8846056198BE}" destId="{76C3D7E7-ADE4-4B78-99F3-19ED90437572}" srcOrd="1" destOrd="0" presId="urn:microsoft.com/office/officeart/2005/8/layout/cycle2"/>
    <dgm:cxn modelId="{F50943DB-A1ED-4B8E-BCF6-6B28B944F025}" type="presOf" srcId="{8751935C-B033-42FD-88F7-8F7901899526}" destId="{E10AEAC0-474D-47E9-99AC-EDC036D60721}" srcOrd="0" destOrd="0" presId="urn:microsoft.com/office/officeart/2005/8/layout/cycle2"/>
    <dgm:cxn modelId="{91895648-4407-4F7F-8401-03B1BF92ADC9}" type="presOf" srcId="{FD916E23-38BC-443A-872E-F7C78C081EE9}" destId="{44C817E3-8E8F-4AF5-A355-F27FA4DE3695}" srcOrd="0" destOrd="0" presId="urn:microsoft.com/office/officeart/2005/8/layout/cycle2"/>
    <dgm:cxn modelId="{A1CAEEFA-D143-4261-8424-FF22226ABFA9}" srcId="{C4FD53B4-5F6F-4360-8389-B8E13D034A77}" destId="{766D5939-AD56-41E9-9509-27BDE00362A7}" srcOrd="2" destOrd="0" parTransId="{80EB78D0-D04A-4C8F-959A-29216F927FED}" sibTransId="{8751935C-B033-42FD-88F7-8F7901899526}"/>
    <dgm:cxn modelId="{70B29E62-AAD3-46EC-ADB7-A89E233F9530}" type="presOf" srcId="{8751935C-B033-42FD-88F7-8F7901899526}" destId="{89506AE5-06B7-4768-921B-623DE75C7AC5}" srcOrd="1" destOrd="0" presId="urn:microsoft.com/office/officeart/2005/8/layout/cycle2"/>
    <dgm:cxn modelId="{08D4CFD3-3B71-4F6F-87F7-320953819CF7}" type="presOf" srcId="{5F3E9002-2DB1-4C60-BD5A-E14B64987E9E}" destId="{BC112EFA-51BE-4C44-A4C9-2EAAA7AC063A}" srcOrd="0" destOrd="0" presId="urn:microsoft.com/office/officeart/2005/8/layout/cycle2"/>
    <dgm:cxn modelId="{13748591-DC88-43AF-8A88-2653198E6EA5}" type="presParOf" srcId="{9E3CEE8D-8CC0-4AF1-B6FC-44237168B039}" destId="{44C817E3-8E8F-4AF5-A355-F27FA4DE3695}" srcOrd="0" destOrd="0" presId="urn:microsoft.com/office/officeart/2005/8/layout/cycle2"/>
    <dgm:cxn modelId="{1D1CF4F1-7EDB-4FBC-AE3C-BAE91747E410}" type="presParOf" srcId="{9E3CEE8D-8CC0-4AF1-B6FC-44237168B039}" destId="{28FE4B57-76AE-40B0-994A-110DA14AF5EB}" srcOrd="1" destOrd="0" presId="urn:microsoft.com/office/officeart/2005/8/layout/cycle2"/>
    <dgm:cxn modelId="{A06696E5-C1A0-4581-8928-2B3A97364D78}" type="presParOf" srcId="{28FE4B57-76AE-40B0-994A-110DA14AF5EB}" destId="{25D1970A-0DE3-4D83-97AD-ED6644B1C8D3}" srcOrd="0" destOrd="0" presId="urn:microsoft.com/office/officeart/2005/8/layout/cycle2"/>
    <dgm:cxn modelId="{BE3DB812-9EF0-4250-9A42-2A84068BAF93}" type="presParOf" srcId="{9E3CEE8D-8CC0-4AF1-B6FC-44237168B039}" destId="{BC112EFA-51BE-4C44-A4C9-2EAAA7AC063A}" srcOrd="2" destOrd="0" presId="urn:microsoft.com/office/officeart/2005/8/layout/cycle2"/>
    <dgm:cxn modelId="{3336CAAA-2A8F-41FF-9414-F519EAAB0F85}" type="presParOf" srcId="{9E3CEE8D-8CC0-4AF1-B6FC-44237168B039}" destId="{59CACE47-E3EE-4AC2-8117-B0CAFE7C04F2}" srcOrd="3" destOrd="0" presId="urn:microsoft.com/office/officeart/2005/8/layout/cycle2"/>
    <dgm:cxn modelId="{F24219D5-B5FB-4E1A-8670-4B7445EA25DE}" type="presParOf" srcId="{59CACE47-E3EE-4AC2-8117-B0CAFE7C04F2}" destId="{76C3D7E7-ADE4-4B78-99F3-19ED90437572}" srcOrd="0" destOrd="0" presId="urn:microsoft.com/office/officeart/2005/8/layout/cycle2"/>
    <dgm:cxn modelId="{56039B99-DCEF-4546-8FE7-4E4449D31436}" type="presParOf" srcId="{9E3CEE8D-8CC0-4AF1-B6FC-44237168B039}" destId="{DC1C197F-B594-44AB-A2A9-789B89B4D6C1}" srcOrd="4" destOrd="0" presId="urn:microsoft.com/office/officeart/2005/8/layout/cycle2"/>
    <dgm:cxn modelId="{89D97C75-CB9C-4415-98E2-A3C1FEE09A1B}" type="presParOf" srcId="{9E3CEE8D-8CC0-4AF1-B6FC-44237168B039}" destId="{E10AEAC0-474D-47E9-99AC-EDC036D60721}" srcOrd="5" destOrd="0" presId="urn:microsoft.com/office/officeart/2005/8/layout/cycle2"/>
    <dgm:cxn modelId="{CEDDA78D-200F-4799-A95B-27EBD952B351}" type="presParOf" srcId="{E10AEAC0-474D-47E9-99AC-EDC036D60721}" destId="{89506AE5-06B7-4768-921B-623DE75C7AC5}"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D24EE6-1EBD-44F6-97A8-923A48B25D0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NZ"/>
        </a:p>
      </dgm:t>
    </dgm:pt>
    <dgm:pt modelId="{6EED3A3A-627A-4CFA-BC09-48803A8A159E}">
      <dgm:prSet/>
      <dgm:spPr/>
      <dgm:t>
        <a:bodyPr/>
        <a:lstStyle/>
        <a:p>
          <a:pPr rtl="0"/>
          <a:r>
            <a:rPr lang="en-US" dirty="0" smtClean="0"/>
            <a:t>Designing the Prospectus</a:t>
          </a:r>
          <a:endParaRPr lang="en-NZ" dirty="0"/>
        </a:p>
      </dgm:t>
    </dgm:pt>
    <dgm:pt modelId="{9FB662BC-9FFB-4F5C-A4BE-62971396119A}" type="parTrans" cxnId="{8A754EB7-6716-4585-ABA7-43964259BF46}">
      <dgm:prSet/>
      <dgm:spPr/>
      <dgm:t>
        <a:bodyPr/>
        <a:lstStyle/>
        <a:p>
          <a:endParaRPr lang="en-NZ"/>
        </a:p>
      </dgm:t>
    </dgm:pt>
    <dgm:pt modelId="{FF76E64A-E418-4235-904B-6DD31A0DFF17}" type="sibTrans" cxnId="{8A754EB7-6716-4585-ABA7-43964259BF46}">
      <dgm:prSet/>
      <dgm:spPr/>
      <dgm:t>
        <a:bodyPr/>
        <a:lstStyle/>
        <a:p>
          <a:endParaRPr lang="en-NZ"/>
        </a:p>
      </dgm:t>
    </dgm:pt>
    <dgm:pt modelId="{DA1EBF86-0D46-4E76-B5B2-881547610F9A}">
      <dgm:prSet/>
      <dgm:spPr/>
      <dgm:t>
        <a:bodyPr/>
        <a:lstStyle/>
        <a:p>
          <a:pPr rtl="0"/>
          <a:r>
            <a:rPr lang="en-US" dirty="0" smtClean="0">
              <a:solidFill>
                <a:schemeClr val="bg2">
                  <a:lumMod val="60000"/>
                  <a:lumOff val="40000"/>
                </a:schemeClr>
              </a:solidFill>
            </a:rPr>
            <a:t>Site Application Process</a:t>
          </a:r>
          <a:endParaRPr lang="en-NZ" dirty="0">
            <a:solidFill>
              <a:schemeClr val="bg2">
                <a:lumMod val="60000"/>
                <a:lumOff val="40000"/>
              </a:schemeClr>
            </a:solidFill>
          </a:endParaRPr>
        </a:p>
      </dgm:t>
    </dgm:pt>
    <dgm:pt modelId="{CBB1304A-49A4-41DC-A0BD-425E351B9BA9}" type="parTrans" cxnId="{9E6C68CC-3076-4857-8BB2-459B3BCB738B}">
      <dgm:prSet/>
      <dgm:spPr/>
      <dgm:t>
        <a:bodyPr/>
        <a:lstStyle/>
        <a:p>
          <a:endParaRPr lang="en-NZ"/>
        </a:p>
      </dgm:t>
    </dgm:pt>
    <dgm:pt modelId="{7778EA8C-BB1C-4A8E-AD41-06CAEE2AC1F4}" type="sibTrans" cxnId="{9E6C68CC-3076-4857-8BB2-459B3BCB738B}">
      <dgm:prSet/>
      <dgm:spPr/>
      <dgm:t>
        <a:bodyPr/>
        <a:lstStyle/>
        <a:p>
          <a:endParaRPr lang="en-NZ"/>
        </a:p>
      </dgm:t>
    </dgm:pt>
    <dgm:pt modelId="{94F19B03-E6BA-4085-8A37-D149301E8968}">
      <dgm:prSet/>
      <dgm:spPr/>
      <dgm:t>
        <a:bodyPr/>
        <a:lstStyle/>
        <a:p>
          <a:pPr rtl="0"/>
          <a:r>
            <a:rPr lang="en-US" dirty="0" smtClean="0">
              <a:solidFill>
                <a:schemeClr val="bg2">
                  <a:lumMod val="60000"/>
                  <a:lumOff val="40000"/>
                </a:schemeClr>
              </a:solidFill>
            </a:rPr>
            <a:t>Areas In Which To Exhibit</a:t>
          </a:r>
          <a:endParaRPr lang="en-NZ" dirty="0">
            <a:solidFill>
              <a:schemeClr val="bg2">
                <a:lumMod val="60000"/>
                <a:lumOff val="40000"/>
              </a:schemeClr>
            </a:solidFill>
          </a:endParaRPr>
        </a:p>
      </dgm:t>
    </dgm:pt>
    <dgm:pt modelId="{34F5F980-C463-455D-AD61-C7174D7E1A11}" type="parTrans" cxnId="{F7287A8A-42F5-49C4-986C-34C05D929A8C}">
      <dgm:prSet/>
      <dgm:spPr/>
      <dgm:t>
        <a:bodyPr/>
        <a:lstStyle/>
        <a:p>
          <a:endParaRPr lang="en-NZ"/>
        </a:p>
      </dgm:t>
    </dgm:pt>
    <dgm:pt modelId="{77051EB6-4573-4E5F-B994-306484814E57}" type="sibTrans" cxnId="{F7287A8A-42F5-49C4-986C-34C05D929A8C}">
      <dgm:prSet/>
      <dgm:spPr/>
      <dgm:t>
        <a:bodyPr/>
        <a:lstStyle/>
        <a:p>
          <a:endParaRPr lang="en-NZ"/>
        </a:p>
      </dgm:t>
    </dgm:pt>
    <dgm:pt modelId="{AAF5E63A-9DAF-4C11-93A1-39B81449251A}">
      <dgm:prSet/>
      <dgm:spPr/>
      <dgm:t>
        <a:bodyPr/>
        <a:lstStyle/>
        <a:p>
          <a:pPr rtl="0"/>
          <a:r>
            <a:rPr lang="en-US" dirty="0" smtClean="0"/>
            <a:t>Communicating with exhibitors</a:t>
          </a:r>
          <a:endParaRPr lang="en-NZ" dirty="0"/>
        </a:p>
      </dgm:t>
    </dgm:pt>
    <dgm:pt modelId="{B03CCF8B-D4C0-4535-970D-F22FDB516D81}" type="parTrans" cxnId="{902439B1-E357-4A39-BCA6-B800AF560331}">
      <dgm:prSet/>
      <dgm:spPr/>
      <dgm:t>
        <a:bodyPr/>
        <a:lstStyle/>
        <a:p>
          <a:endParaRPr lang="en-NZ"/>
        </a:p>
      </dgm:t>
    </dgm:pt>
    <dgm:pt modelId="{B6AEB754-3DA2-4DA4-8A05-64A27D9C3C5E}" type="sibTrans" cxnId="{902439B1-E357-4A39-BCA6-B800AF560331}">
      <dgm:prSet/>
      <dgm:spPr/>
      <dgm:t>
        <a:bodyPr/>
        <a:lstStyle/>
        <a:p>
          <a:endParaRPr lang="en-NZ"/>
        </a:p>
      </dgm:t>
    </dgm:pt>
    <dgm:pt modelId="{1654F634-180F-443E-A716-E6D80B24323C}">
      <dgm:prSet/>
      <dgm:spPr/>
      <dgm:t>
        <a:bodyPr/>
        <a:lstStyle/>
        <a:p>
          <a:pPr rtl="0"/>
          <a:r>
            <a:rPr lang="en-US" dirty="0" smtClean="0"/>
            <a:t>Highlighting current theme</a:t>
          </a:r>
          <a:endParaRPr lang="en-NZ" dirty="0"/>
        </a:p>
      </dgm:t>
    </dgm:pt>
    <dgm:pt modelId="{FE3C804F-F071-49A5-9D02-E693D7E325E2}" type="parTrans" cxnId="{37EA2805-047A-4911-B55C-1D5C03508544}">
      <dgm:prSet/>
      <dgm:spPr/>
      <dgm:t>
        <a:bodyPr/>
        <a:lstStyle/>
        <a:p>
          <a:endParaRPr lang="en-NZ"/>
        </a:p>
      </dgm:t>
    </dgm:pt>
    <dgm:pt modelId="{C4345662-01DB-4E53-90D5-7E9A21F3F5DF}" type="sibTrans" cxnId="{37EA2805-047A-4911-B55C-1D5C03508544}">
      <dgm:prSet/>
      <dgm:spPr/>
      <dgm:t>
        <a:bodyPr/>
        <a:lstStyle/>
        <a:p>
          <a:endParaRPr lang="en-NZ"/>
        </a:p>
      </dgm:t>
    </dgm:pt>
    <dgm:pt modelId="{A0B92CEE-A3E1-46A0-8B35-1EBFAE3257F8}">
      <dgm:prSet/>
      <dgm:spPr/>
      <dgm:t>
        <a:bodyPr/>
        <a:lstStyle/>
        <a:p>
          <a:pPr rtl="0"/>
          <a:r>
            <a:rPr lang="en-US" dirty="0" smtClean="0">
              <a:solidFill>
                <a:schemeClr val="tx1">
                  <a:lumMod val="65000"/>
                </a:schemeClr>
              </a:solidFill>
            </a:rPr>
            <a:t>Finding homes for 1000 exhibitors</a:t>
          </a:r>
          <a:endParaRPr lang="en-NZ" dirty="0">
            <a:solidFill>
              <a:schemeClr val="tx1">
                <a:lumMod val="65000"/>
              </a:schemeClr>
            </a:solidFill>
          </a:endParaRPr>
        </a:p>
      </dgm:t>
    </dgm:pt>
    <dgm:pt modelId="{30816E31-0109-4D16-8577-DF289C71EE9B}" type="parTrans" cxnId="{B0FD24CC-9541-4139-AF15-F2ED00127700}">
      <dgm:prSet/>
      <dgm:spPr/>
      <dgm:t>
        <a:bodyPr/>
        <a:lstStyle/>
        <a:p>
          <a:endParaRPr lang="en-NZ"/>
        </a:p>
      </dgm:t>
    </dgm:pt>
    <dgm:pt modelId="{5C7F5041-E988-443E-B597-652E33E02E52}" type="sibTrans" cxnId="{B0FD24CC-9541-4139-AF15-F2ED00127700}">
      <dgm:prSet/>
      <dgm:spPr/>
      <dgm:t>
        <a:bodyPr/>
        <a:lstStyle/>
        <a:p>
          <a:endParaRPr lang="en-NZ"/>
        </a:p>
      </dgm:t>
    </dgm:pt>
    <dgm:pt modelId="{69359015-127F-49E5-9831-CAA795579FCF}">
      <dgm:prSet/>
      <dgm:spPr/>
      <dgm:t>
        <a:bodyPr/>
        <a:lstStyle/>
        <a:p>
          <a:pPr rtl="0"/>
          <a:r>
            <a:rPr lang="en-US" dirty="0" smtClean="0">
              <a:solidFill>
                <a:schemeClr val="tx1">
                  <a:lumMod val="65000"/>
                </a:schemeClr>
              </a:solidFill>
            </a:rPr>
            <a:t>Agriculture</a:t>
          </a:r>
          <a:endParaRPr lang="en-NZ" dirty="0">
            <a:solidFill>
              <a:schemeClr val="tx1">
                <a:lumMod val="65000"/>
              </a:schemeClr>
            </a:solidFill>
          </a:endParaRPr>
        </a:p>
      </dgm:t>
    </dgm:pt>
    <dgm:pt modelId="{CB24E463-3A4C-4D91-B5B5-6503C454DDDF}" type="parTrans" cxnId="{723DB761-5B30-497A-AFD4-853311E4EDD1}">
      <dgm:prSet/>
      <dgm:spPr/>
      <dgm:t>
        <a:bodyPr/>
        <a:lstStyle/>
        <a:p>
          <a:endParaRPr lang="en-NZ"/>
        </a:p>
      </dgm:t>
    </dgm:pt>
    <dgm:pt modelId="{1BA189AE-2F81-446B-B8D1-3DC5E4E2DF7D}" type="sibTrans" cxnId="{723DB761-5B30-497A-AFD4-853311E4EDD1}">
      <dgm:prSet/>
      <dgm:spPr/>
      <dgm:t>
        <a:bodyPr/>
        <a:lstStyle/>
        <a:p>
          <a:endParaRPr lang="en-NZ"/>
        </a:p>
      </dgm:t>
    </dgm:pt>
    <dgm:pt modelId="{EC09181F-B163-4FB5-99D5-E5E9F53DC71C}">
      <dgm:prSet/>
      <dgm:spPr/>
      <dgm:t>
        <a:bodyPr/>
        <a:lstStyle/>
        <a:p>
          <a:pPr rtl="0"/>
          <a:r>
            <a:rPr lang="en-US" dirty="0" smtClean="0">
              <a:solidFill>
                <a:schemeClr val="tx1">
                  <a:lumMod val="65000"/>
                </a:schemeClr>
              </a:solidFill>
            </a:rPr>
            <a:t>Premier Feature</a:t>
          </a:r>
          <a:endParaRPr lang="en-NZ" dirty="0">
            <a:solidFill>
              <a:schemeClr val="tx1">
                <a:lumMod val="65000"/>
              </a:schemeClr>
            </a:solidFill>
          </a:endParaRPr>
        </a:p>
      </dgm:t>
    </dgm:pt>
    <dgm:pt modelId="{DC6A2081-13E9-4D26-8231-A3A971A4C035}" type="parTrans" cxnId="{BD56DD2C-F337-4A51-B58F-7A46DDA28C8B}">
      <dgm:prSet/>
      <dgm:spPr/>
      <dgm:t>
        <a:bodyPr/>
        <a:lstStyle/>
        <a:p>
          <a:endParaRPr lang="en-NZ"/>
        </a:p>
      </dgm:t>
    </dgm:pt>
    <dgm:pt modelId="{153D3B1C-F21D-4EF8-8FA8-72863FD67F08}" type="sibTrans" cxnId="{BD56DD2C-F337-4A51-B58F-7A46DDA28C8B}">
      <dgm:prSet/>
      <dgm:spPr/>
      <dgm:t>
        <a:bodyPr/>
        <a:lstStyle/>
        <a:p>
          <a:endParaRPr lang="en-NZ"/>
        </a:p>
      </dgm:t>
    </dgm:pt>
    <dgm:pt modelId="{BED45CB1-9D74-4A7C-AF3C-88E30B73C049}">
      <dgm:prSet/>
      <dgm:spPr/>
      <dgm:t>
        <a:bodyPr/>
        <a:lstStyle/>
        <a:p>
          <a:pPr rtl="0"/>
          <a:r>
            <a:rPr lang="en-US" dirty="0" smtClean="0">
              <a:solidFill>
                <a:schemeClr val="tx1">
                  <a:lumMod val="65000"/>
                </a:schemeClr>
              </a:solidFill>
            </a:rPr>
            <a:t>Rural Living</a:t>
          </a:r>
          <a:endParaRPr lang="en-NZ" dirty="0">
            <a:solidFill>
              <a:schemeClr val="tx1">
                <a:lumMod val="65000"/>
              </a:schemeClr>
            </a:solidFill>
          </a:endParaRPr>
        </a:p>
      </dgm:t>
    </dgm:pt>
    <dgm:pt modelId="{0B61AB30-6578-4EC4-88BA-7A544C273AA2}" type="parTrans" cxnId="{DCCF9FB0-09C5-4A85-9897-1EBF133135FD}">
      <dgm:prSet/>
      <dgm:spPr/>
      <dgm:t>
        <a:bodyPr/>
        <a:lstStyle/>
        <a:p>
          <a:endParaRPr lang="en-NZ"/>
        </a:p>
      </dgm:t>
    </dgm:pt>
    <dgm:pt modelId="{F0C738D9-0220-4BFE-B93F-AD9C5FA9A628}" type="sibTrans" cxnId="{DCCF9FB0-09C5-4A85-9897-1EBF133135FD}">
      <dgm:prSet/>
      <dgm:spPr/>
      <dgm:t>
        <a:bodyPr/>
        <a:lstStyle/>
        <a:p>
          <a:endParaRPr lang="en-NZ"/>
        </a:p>
      </dgm:t>
    </dgm:pt>
    <dgm:pt modelId="{396193F1-D178-42CB-9EA4-A3A8E6737B1D}" type="pres">
      <dgm:prSet presAssocID="{F0D24EE6-1EBD-44F6-97A8-923A48B25D00}" presName="Name0" presStyleCnt="0">
        <dgm:presLayoutVars>
          <dgm:dir/>
          <dgm:animLvl val="lvl"/>
          <dgm:resizeHandles val="exact"/>
        </dgm:presLayoutVars>
      </dgm:prSet>
      <dgm:spPr/>
      <dgm:t>
        <a:bodyPr/>
        <a:lstStyle/>
        <a:p>
          <a:endParaRPr lang="en-NZ"/>
        </a:p>
      </dgm:t>
    </dgm:pt>
    <dgm:pt modelId="{89AA6F15-E0E4-4ABD-98F6-DE35D75550EB}" type="pres">
      <dgm:prSet presAssocID="{F0D24EE6-1EBD-44F6-97A8-923A48B25D00}" presName="tSp" presStyleCnt="0"/>
      <dgm:spPr/>
    </dgm:pt>
    <dgm:pt modelId="{69E44A3D-7E3A-4831-AB0D-0F478D2B3EC1}" type="pres">
      <dgm:prSet presAssocID="{F0D24EE6-1EBD-44F6-97A8-923A48B25D00}" presName="bSp" presStyleCnt="0"/>
      <dgm:spPr/>
    </dgm:pt>
    <dgm:pt modelId="{183121A8-3AA7-4CE0-A61E-091345F17190}" type="pres">
      <dgm:prSet presAssocID="{F0D24EE6-1EBD-44F6-97A8-923A48B25D00}" presName="process" presStyleCnt="0"/>
      <dgm:spPr/>
    </dgm:pt>
    <dgm:pt modelId="{28D829E6-6305-4FCB-8A52-936D89ECF425}" type="pres">
      <dgm:prSet presAssocID="{6EED3A3A-627A-4CFA-BC09-48803A8A159E}" presName="composite1" presStyleCnt="0"/>
      <dgm:spPr/>
    </dgm:pt>
    <dgm:pt modelId="{74ADD50D-99AF-41BC-8E2C-ECF2E6392F49}" type="pres">
      <dgm:prSet presAssocID="{6EED3A3A-627A-4CFA-BC09-48803A8A159E}" presName="dummyNode1" presStyleLbl="node1" presStyleIdx="0" presStyleCnt="3"/>
      <dgm:spPr/>
    </dgm:pt>
    <dgm:pt modelId="{70240DFB-ACD9-4B5C-B0FE-2B26EBAB8C39}" type="pres">
      <dgm:prSet presAssocID="{6EED3A3A-627A-4CFA-BC09-48803A8A159E}" presName="childNode1" presStyleLbl="bgAcc1" presStyleIdx="0" presStyleCnt="3">
        <dgm:presLayoutVars>
          <dgm:bulletEnabled val="1"/>
        </dgm:presLayoutVars>
      </dgm:prSet>
      <dgm:spPr/>
      <dgm:t>
        <a:bodyPr/>
        <a:lstStyle/>
        <a:p>
          <a:endParaRPr lang="en-NZ"/>
        </a:p>
      </dgm:t>
    </dgm:pt>
    <dgm:pt modelId="{CB160FA6-AE17-4478-9E2C-0764C0C26F78}" type="pres">
      <dgm:prSet presAssocID="{6EED3A3A-627A-4CFA-BC09-48803A8A159E}" presName="childNode1tx" presStyleLbl="bgAcc1" presStyleIdx="0" presStyleCnt="3">
        <dgm:presLayoutVars>
          <dgm:bulletEnabled val="1"/>
        </dgm:presLayoutVars>
      </dgm:prSet>
      <dgm:spPr/>
      <dgm:t>
        <a:bodyPr/>
        <a:lstStyle/>
        <a:p>
          <a:endParaRPr lang="en-NZ"/>
        </a:p>
      </dgm:t>
    </dgm:pt>
    <dgm:pt modelId="{CA149359-B8DD-4A20-81BE-8693D4E09CF9}" type="pres">
      <dgm:prSet presAssocID="{6EED3A3A-627A-4CFA-BC09-48803A8A159E}" presName="parentNode1" presStyleLbl="node1" presStyleIdx="0" presStyleCnt="3">
        <dgm:presLayoutVars>
          <dgm:chMax val="1"/>
          <dgm:bulletEnabled val="1"/>
        </dgm:presLayoutVars>
      </dgm:prSet>
      <dgm:spPr/>
      <dgm:t>
        <a:bodyPr/>
        <a:lstStyle/>
        <a:p>
          <a:endParaRPr lang="en-NZ"/>
        </a:p>
      </dgm:t>
    </dgm:pt>
    <dgm:pt modelId="{CF8C51EA-98F8-4005-BD22-C6DC045ED558}" type="pres">
      <dgm:prSet presAssocID="{6EED3A3A-627A-4CFA-BC09-48803A8A159E}" presName="connSite1" presStyleCnt="0"/>
      <dgm:spPr/>
    </dgm:pt>
    <dgm:pt modelId="{5F64207E-74F3-4177-9266-44C9EDEECBA9}" type="pres">
      <dgm:prSet presAssocID="{FF76E64A-E418-4235-904B-6DD31A0DFF17}" presName="Name9" presStyleLbl="sibTrans2D1" presStyleIdx="0" presStyleCnt="2"/>
      <dgm:spPr/>
      <dgm:t>
        <a:bodyPr/>
        <a:lstStyle/>
        <a:p>
          <a:endParaRPr lang="en-NZ"/>
        </a:p>
      </dgm:t>
    </dgm:pt>
    <dgm:pt modelId="{26340299-E3F8-4419-AE3D-FFDDA15D8241}" type="pres">
      <dgm:prSet presAssocID="{DA1EBF86-0D46-4E76-B5B2-881547610F9A}" presName="composite2" presStyleCnt="0"/>
      <dgm:spPr/>
    </dgm:pt>
    <dgm:pt modelId="{391F9D36-DBF9-4F97-82DD-478BFAB44C68}" type="pres">
      <dgm:prSet presAssocID="{DA1EBF86-0D46-4E76-B5B2-881547610F9A}" presName="dummyNode2" presStyleLbl="node1" presStyleIdx="0" presStyleCnt="3"/>
      <dgm:spPr/>
    </dgm:pt>
    <dgm:pt modelId="{5CB9F687-C9E4-454D-8D33-F8B90C5E24A0}" type="pres">
      <dgm:prSet presAssocID="{DA1EBF86-0D46-4E76-B5B2-881547610F9A}" presName="childNode2" presStyleLbl="bgAcc1" presStyleIdx="1" presStyleCnt="3">
        <dgm:presLayoutVars>
          <dgm:bulletEnabled val="1"/>
        </dgm:presLayoutVars>
      </dgm:prSet>
      <dgm:spPr/>
      <dgm:t>
        <a:bodyPr/>
        <a:lstStyle/>
        <a:p>
          <a:endParaRPr lang="en-NZ"/>
        </a:p>
      </dgm:t>
    </dgm:pt>
    <dgm:pt modelId="{AA7390D3-F5AC-4387-A56F-2BF1F5F1A5CE}" type="pres">
      <dgm:prSet presAssocID="{DA1EBF86-0D46-4E76-B5B2-881547610F9A}" presName="childNode2tx" presStyleLbl="bgAcc1" presStyleIdx="1" presStyleCnt="3">
        <dgm:presLayoutVars>
          <dgm:bulletEnabled val="1"/>
        </dgm:presLayoutVars>
      </dgm:prSet>
      <dgm:spPr/>
      <dgm:t>
        <a:bodyPr/>
        <a:lstStyle/>
        <a:p>
          <a:endParaRPr lang="en-NZ"/>
        </a:p>
      </dgm:t>
    </dgm:pt>
    <dgm:pt modelId="{E658CA0A-1102-4228-AEE9-D0574C7DC5EB}" type="pres">
      <dgm:prSet presAssocID="{DA1EBF86-0D46-4E76-B5B2-881547610F9A}" presName="parentNode2" presStyleLbl="node1" presStyleIdx="1" presStyleCnt="3">
        <dgm:presLayoutVars>
          <dgm:chMax val="0"/>
          <dgm:bulletEnabled val="1"/>
        </dgm:presLayoutVars>
      </dgm:prSet>
      <dgm:spPr/>
      <dgm:t>
        <a:bodyPr/>
        <a:lstStyle/>
        <a:p>
          <a:endParaRPr lang="en-NZ"/>
        </a:p>
      </dgm:t>
    </dgm:pt>
    <dgm:pt modelId="{7DA1516F-06E5-4000-82C3-D72517223D0B}" type="pres">
      <dgm:prSet presAssocID="{DA1EBF86-0D46-4E76-B5B2-881547610F9A}" presName="connSite2" presStyleCnt="0"/>
      <dgm:spPr/>
    </dgm:pt>
    <dgm:pt modelId="{C4CA50DD-2698-44AE-9827-C77D47FC1E00}" type="pres">
      <dgm:prSet presAssocID="{7778EA8C-BB1C-4A8E-AD41-06CAEE2AC1F4}" presName="Name18" presStyleLbl="sibTrans2D1" presStyleIdx="1" presStyleCnt="2"/>
      <dgm:spPr/>
      <dgm:t>
        <a:bodyPr/>
        <a:lstStyle/>
        <a:p>
          <a:endParaRPr lang="en-NZ"/>
        </a:p>
      </dgm:t>
    </dgm:pt>
    <dgm:pt modelId="{2BB07112-50FF-431E-B752-F013EB9EF5FB}" type="pres">
      <dgm:prSet presAssocID="{94F19B03-E6BA-4085-8A37-D149301E8968}" presName="composite1" presStyleCnt="0"/>
      <dgm:spPr/>
    </dgm:pt>
    <dgm:pt modelId="{3464630C-1E85-425F-B8A7-6029E95BFAF7}" type="pres">
      <dgm:prSet presAssocID="{94F19B03-E6BA-4085-8A37-D149301E8968}" presName="dummyNode1" presStyleLbl="node1" presStyleIdx="1" presStyleCnt="3"/>
      <dgm:spPr/>
    </dgm:pt>
    <dgm:pt modelId="{B0A4357C-5EF0-4922-9463-A739A8976E2C}" type="pres">
      <dgm:prSet presAssocID="{94F19B03-E6BA-4085-8A37-D149301E8968}" presName="childNode1" presStyleLbl="bgAcc1" presStyleIdx="2" presStyleCnt="3">
        <dgm:presLayoutVars>
          <dgm:bulletEnabled val="1"/>
        </dgm:presLayoutVars>
      </dgm:prSet>
      <dgm:spPr/>
      <dgm:t>
        <a:bodyPr/>
        <a:lstStyle/>
        <a:p>
          <a:endParaRPr lang="en-NZ"/>
        </a:p>
      </dgm:t>
    </dgm:pt>
    <dgm:pt modelId="{B6F07303-4228-494D-8103-2E36455B7744}" type="pres">
      <dgm:prSet presAssocID="{94F19B03-E6BA-4085-8A37-D149301E8968}" presName="childNode1tx" presStyleLbl="bgAcc1" presStyleIdx="2" presStyleCnt="3">
        <dgm:presLayoutVars>
          <dgm:bulletEnabled val="1"/>
        </dgm:presLayoutVars>
      </dgm:prSet>
      <dgm:spPr/>
      <dgm:t>
        <a:bodyPr/>
        <a:lstStyle/>
        <a:p>
          <a:endParaRPr lang="en-NZ"/>
        </a:p>
      </dgm:t>
    </dgm:pt>
    <dgm:pt modelId="{87F9151C-B5FF-488F-828B-D3C705C55D5B}" type="pres">
      <dgm:prSet presAssocID="{94F19B03-E6BA-4085-8A37-D149301E8968}" presName="parentNode1" presStyleLbl="node1" presStyleIdx="2" presStyleCnt="3">
        <dgm:presLayoutVars>
          <dgm:chMax val="1"/>
          <dgm:bulletEnabled val="1"/>
        </dgm:presLayoutVars>
      </dgm:prSet>
      <dgm:spPr/>
      <dgm:t>
        <a:bodyPr/>
        <a:lstStyle/>
        <a:p>
          <a:endParaRPr lang="en-NZ"/>
        </a:p>
      </dgm:t>
    </dgm:pt>
    <dgm:pt modelId="{47C318F7-E738-4E3A-AABC-67D182AC427D}" type="pres">
      <dgm:prSet presAssocID="{94F19B03-E6BA-4085-8A37-D149301E8968}" presName="connSite1" presStyleCnt="0"/>
      <dgm:spPr/>
    </dgm:pt>
  </dgm:ptLst>
  <dgm:cxnLst>
    <dgm:cxn modelId="{C82AB62E-8B75-4877-BE1C-FED429930D2E}" type="presOf" srcId="{AAF5E63A-9DAF-4C11-93A1-39B81449251A}" destId="{70240DFB-ACD9-4B5C-B0FE-2B26EBAB8C39}" srcOrd="0" destOrd="0" presId="urn:microsoft.com/office/officeart/2005/8/layout/hProcess4"/>
    <dgm:cxn modelId="{62ABB50C-D219-46D7-81F9-FA397A81F1ED}" type="presOf" srcId="{DA1EBF86-0D46-4E76-B5B2-881547610F9A}" destId="{E658CA0A-1102-4228-AEE9-D0574C7DC5EB}" srcOrd="0" destOrd="0" presId="urn:microsoft.com/office/officeart/2005/8/layout/hProcess4"/>
    <dgm:cxn modelId="{BCB2E93F-F539-40A2-8575-8C6C14DE4AA8}" type="presOf" srcId="{94F19B03-E6BA-4085-8A37-D149301E8968}" destId="{87F9151C-B5FF-488F-828B-D3C705C55D5B}" srcOrd="0" destOrd="0" presId="urn:microsoft.com/office/officeart/2005/8/layout/hProcess4"/>
    <dgm:cxn modelId="{37EA2805-047A-4911-B55C-1D5C03508544}" srcId="{6EED3A3A-627A-4CFA-BC09-48803A8A159E}" destId="{1654F634-180F-443E-A716-E6D80B24323C}" srcOrd="1" destOrd="0" parTransId="{FE3C804F-F071-49A5-9D02-E693D7E325E2}" sibTransId="{C4345662-01DB-4E53-90D5-7E9A21F3F5DF}"/>
    <dgm:cxn modelId="{B0FD24CC-9541-4139-AF15-F2ED00127700}" srcId="{DA1EBF86-0D46-4E76-B5B2-881547610F9A}" destId="{A0B92CEE-A3E1-46A0-8B35-1EBFAE3257F8}" srcOrd="0" destOrd="0" parTransId="{30816E31-0109-4D16-8577-DF289C71EE9B}" sibTransId="{5C7F5041-E988-443E-B597-652E33E02E52}"/>
    <dgm:cxn modelId="{902439B1-E357-4A39-BCA6-B800AF560331}" srcId="{6EED3A3A-627A-4CFA-BC09-48803A8A159E}" destId="{AAF5E63A-9DAF-4C11-93A1-39B81449251A}" srcOrd="0" destOrd="0" parTransId="{B03CCF8B-D4C0-4535-970D-F22FDB516D81}" sibTransId="{B6AEB754-3DA2-4DA4-8A05-64A27D9C3C5E}"/>
    <dgm:cxn modelId="{7DDBC75C-4FA2-4DBB-8489-65D96B6A5DA1}" type="presOf" srcId="{1654F634-180F-443E-A716-E6D80B24323C}" destId="{CB160FA6-AE17-4478-9E2C-0764C0C26F78}" srcOrd="1" destOrd="1" presId="urn:microsoft.com/office/officeart/2005/8/layout/hProcess4"/>
    <dgm:cxn modelId="{D546D8F2-BFDD-4881-9466-EE87CD38005F}" type="presOf" srcId="{A0B92CEE-A3E1-46A0-8B35-1EBFAE3257F8}" destId="{5CB9F687-C9E4-454D-8D33-F8B90C5E24A0}" srcOrd="0" destOrd="0" presId="urn:microsoft.com/office/officeart/2005/8/layout/hProcess4"/>
    <dgm:cxn modelId="{DCCF9FB0-09C5-4A85-9897-1EBF133135FD}" srcId="{94F19B03-E6BA-4085-8A37-D149301E8968}" destId="{BED45CB1-9D74-4A7C-AF3C-88E30B73C049}" srcOrd="2" destOrd="0" parTransId="{0B61AB30-6578-4EC4-88BA-7A544C273AA2}" sibTransId="{F0C738D9-0220-4BFE-B93F-AD9C5FA9A628}"/>
    <dgm:cxn modelId="{4DC0CB5B-E0B4-4C90-8B30-524CB45F3F08}" type="presOf" srcId="{EC09181F-B163-4FB5-99D5-E5E9F53DC71C}" destId="{B6F07303-4228-494D-8103-2E36455B7744}" srcOrd="1" destOrd="1" presId="urn:microsoft.com/office/officeart/2005/8/layout/hProcess4"/>
    <dgm:cxn modelId="{F7287A8A-42F5-49C4-986C-34C05D929A8C}" srcId="{F0D24EE6-1EBD-44F6-97A8-923A48B25D00}" destId="{94F19B03-E6BA-4085-8A37-D149301E8968}" srcOrd="2" destOrd="0" parTransId="{34F5F980-C463-455D-AD61-C7174D7E1A11}" sibTransId="{77051EB6-4573-4E5F-B994-306484814E57}"/>
    <dgm:cxn modelId="{2A0CAB8B-10BC-469F-921C-A5A2839998F6}" type="presOf" srcId="{EC09181F-B163-4FB5-99D5-E5E9F53DC71C}" destId="{B0A4357C-5EF0-4922-9463-A739A8976E2C}" srcOrd="0" destOrd="1" presId="urn:microsoft.com/office/officeart/2005/8/layout/hProcess4"/>
    <dgm:cxn modelId="{9E6C68CC-3076-4857-8BB2-459B3BCB738B}" srcId="{F0D24EE6-1EBD-44F6-97A8-923A48B25D00}" destId="{DA1EBF86-0D46-4E76-B5B2-881547610F9A}" srcOrd="1" destOrd="0" parTransId="{CBB1304A-49A4-41DC-A0BD-425E351B9BA9}" sibTransId="{7778EA8C-BB1C-4A8E-AD41-06CAEE2AC1F4}"/>
    <dgm:cxn modelId="{8A754EB7-6716-4585-ABA7-43964259BF46}" srcId="{F0D24EE6-1EBD-44F6-97A8-923A48B25D00}" destId="{6EED3A3A-627A-4CFA-BC09-48803A8A159E}" srcOrd="0" destOrd="0" parTransId="{9FB662BC-9FFB-4F5C-A4BE-62971396119A}" sibTransId="{FF76E64A-E418-4235-904B-6DD31A0DFF17}"/>
    <dgm:cxn modelId="{BD56DD2C-F337-4A51-B58F-7A46DDA28C8B}" srcId="{94F19B03-E6BA-4085-8A37-D149301E8968}" destId="{EC09181F-B163-4FB5-99D5-E5E9F53DC71C}" srcOrd="1" destOrd="0" parTransId="{DC6A2081-13E9-4D26-8231-A3A971A4C035}" sibTransId="{153D3B1C-F21D-4EF8-8FA8-72863FD67F08}"/>
    <dgm:cxn modelId="{A5E2AB78-758A-4701-B329-916B964F91B6}" type="presOf" srcId="{BED45CB1-9D74-4A7C-AF3C-88E30B73C049}" destId="{B0A4357C-5EF0-4922-9463-A739A8976E2C}" srcOrd="0" destOrd="2" presId="urn:microsoft.com/office/officeart/2005/8/layout/hProcess4"/>
    <dgm:cxn modelId="{B97D3B22-689F-43E7-B8ED-6F7762668B14}" type="presOf" srcId="{FF76E64A-E418-4235-904B-6DD31A0DFF17}" destId="{5F64207E-74F3-4177-9266-44C9EDEECBA9}" srcOrd="0" destOrd="0" presId="urn:microsoft.com/office/officeart/2005/8/layout/hProcess4"/>
    <dgm:cxn modelId="{0B7F6BF9-4677-4A2B-A797-7BEB49925361}" type="presOf" srcId="{6EED3A3A-627A-4CFA-BC09-48803A8A159E}" destId="{CA149359-B8DD-4A20-81BE-8693D4E09CF9}" srcOrd="0" destOrd="0" presId="urn:microsoft.com/office/officeart/2005/8/layout/hProcess4"/>
    <dgm:cxn modelId="{D2A55108-A588-4C45-BF62-93B41CF9D2C8}" type="presOf" srcId="{F0D24EE6-1EBD-44F6-97A8-923A48B25D00}" destId="{396193F1-D178-42CB-9EA4-A3A8E6737B1D}" srcOrd="0" destOrd="0" presId="urn:microsoft.com/office/officeart/2005/8/layout/hProcess4"/>
    <dgm:cxn modelId="{E4EFBF78-2BA2-468D-BB66-41099B3141F0}" type="presOf" srcId="{BED45CB1-9D74-4A7C-AF3C-88E30B73C049}" destId="{B6F07303-4228-494D-8103-2E36455B7744}" srcOrd="1" destOrd="2" presId="urn:microsoft.com/office/officeart/2005/8/layout/hProcess4"/>
    <dgm:cxn modelId="{0FBAB854-C6C4-4D3C-81BD-B109DC4429CF}" type="presOf" srcId="{7778EA8C-BB1C-4A8E-AD41-06CAEE2AC1F4}" destId="{C4CA50DD-2698-44AE-9827-C77D47FC1E00}" srcOrd="0" destOrd="0" presId="urn:microsoft.com/office/officeart/2005/8/layout/hProcess4"/>
    <dgm:cxn modelId="{66810EFA-A45C-4A4A-88D2-38DCFA81C667}" type="presOf" srcId="{A0B92CEE-A3E1-46A0-8B35-1EBFAE3257F8}" destId="{AA7390D3-F5AC-4387-A56F-2BF1F5F1A5CE}" srcOrd="1" destOrd="0" presId="urn:microsoft.com/office/officeart/2005/8/layout/hProcess4"/>
    <dgm:cxn modelId="{723DB761-5B30-497A-AFD4-853311E4EDD1}" srcId="{94F19B03-E6BA-4085-8A37-D149301E8968}" destId="{69359015-127F-49E5-9831-CAA795579FCF}" srcOrd="0" destOrd="0" parTransId="{CB24E463-3A4C-4D91-B5B5-6503C454DDDF}" sibTransId="{1BA189AE-2F81-446B-B8D1-3DC5E4E2DF7D}"/>
    <dgm:cxn modelId="{D23AA7C5-FF80-4001-AFE7-F57F00110FEC}" type="presOf" srcId="{1654F634-180F-443E-A716-E6D80B24323C}" destId="{70240DFB-ACD9-4B5C-B0FE-2B26EBAB8C39}" srcOrd="0" destOrd="1" presId="urn:microsoft.com/office/officeart/2005/8/layout/hProcess4"/>
    <dgm:cxn modelId="{8F522A11-41A0-4160-9B28-FC8C41C87559}" type="presOf" srcId="{AAF5E63A-9DAF-4C11-93A1-39B81449251A}" destId="{CB160FA6-AE17-4478-9E2C-0764C0C26F78}" srcOrd="1" destOrd="0" presId="urn:microsoft.com/office/officeart/2005/8/layout/hProcess4"/>
    <dgm:cxn modelId="{6DEA9B53-B1AE-4E7E-B8C8-0F4CC2B1D256}" type="presOf" srcId="{69359015-127F-49E5-9831-CAA795579FCF}" destId="{B6F07303-4228-494D-8103-2E36455B7744}" srcOrd="1" destOrd="0" presId="urn:microsoft.com/office/officeart/2005/8/layout/hProcess4"/>
    <dgm:cxn modelId="{432ECD0B-A76F-4121-8A1A-83AF001B5D49}" type="presOf" srcId="{69359015-127F-49E5-9831-CAA795579FCF}" destId="{B0A4357C-5EF0-4922-9463-A739A8976E2C}" srcOrd="0" destOrd="0" presId="urn:microsoft.com/office/officeart/2005/8/layout/hProcess4"/>
    <dgm:cxn modelId="{DD2EC601-66C6-4B59-BD3E-B973EF188653}" type="presParOf" srcId="{396193F1-D178-42CB-9EA4-A3A8E6737B1D}" destId="{89AA6F15-E0E4-4ABD-98F6-DE35D75550EB}" srcOrd="0" destOrd="0" presId="urn:microsoft.com/office/officeart/2005/8/layout/hProcess4"/>
    <dgm:cxn modelId="{8E145F43-BA34-4D39-A6D5-1F088608DEC6}" type="presParOf" srcId="{396193F1-D178-42CB-9EA4-A3A8E6737B1D}" destId="{69E44A3D-7E3A-4831-AB0D-0F478D2B3EC1}" srcOrd="1" destOrd="0" presId="urn:microsoft.com/office/officeart/2005/8/layout/hProcess4"/>
    <dgm:cxn modelId="{DD38FAEA-9BE0-4A54-A9F2-C3C4B021AE7C}" type="presParOf" srcId="{396193F1-D178-42CB-9EA4-A3A8E6737B1D}" destId="{183121A8-3AA7-4CE0-A61E-091345F17190}" srcOrd="2" destOrd="0" presId="urn:microsoft.com/office/officeart/2005/8/layout/hProcess4"/>
    <dgm:cxn modelId="{8D4D9B0C-DDDB-414A-8E0B-FD7B03C9A10B}" type="presParOf" srcId="{183121A8-3AA7-4CE0-A61E-091345F17190}" destId="{28D829E6-6305-4FCB-8A52-936D89ECF425}" srcOrd="0" destOrd="0" presId="urn:microsoft.com/office/officeart/2005/8/layout/hProcess4"/>
    <dgm:cxn modelId="{2243FCA9-D0E8-49FA-B20C-9C55D8B6C924}" type="presParOf" srcId="{28D829E6-6305-4FCB-8A52-936D89ECF425}" destId="{74ADD50D-99AF-41BC-8E2C-ECF2E6392F49}" srcOrd="0" destOrd="0" presId="urn:microsoft.com/office/officeart/2005/8/layout/hProcess4"/>
    <dgm:cxn modelId="{6FED3DFB-7452-4B85-8B68-42171577E141}" type="presParOf" srcId="{28D829E6-6305-4FCB-8A52-936D89ECF425}" destId="{70240DFB-ACD9-4B5C-B0FE-2B26EBAB8C39}" srcOrd="1" destOrd="0" presId="urn:microsoft.com/office/officeart/2005/8/layout/hProcess4"/>
    <dgm:cxn modelId="{77A5FFA6-5C0D-4C1B-BF0B-7E2F0D9DEA09}" type="presParOf" srcId="{28D829E6-6305-4FCB-8A52-936D89ECF425}" destId="{CB160FA6-AE17-4478-9E2C-0764C0C26F78}" srcOrd="2" destOrd="0" presId="urn:microsoft.com/office/officeart/2005/8/layout/hProcess4"/>
    <dgm:cxn modelId="{4A99AE8C-BEAA-4D13-A160-48119351538F}" type="presParOf" srcId="{28D829E6-6305-4FCB-8A52-936D89ECF425}" destId="{CA149359-B8DD-4A20-81BE-8693D4E09CF9}" srcOrd="3" destOrd="0" presId="urn:microsoft.com/office/officeart/2005/8/layout/hProcess4"/>
    <dgm:cxn modelId="{AE672431-4DD0-4971-A3A4-4B68D4C1ABB6}" type="presParOf" srcId="{28D829E6-6305-4FCB-8A52-936D89ECF425}" destId="{CF8C51EA-98F8-4005-BD22-C6DC045ED558}" srcOrd="4" destOrd="0" presId="urn:microsoft.com/office/officeart/2005/8/layout/hProcess4"/>
    <dgm:cxn modelId="{69D5AB77-47C8-477C-89CD-5060140226A0}" type="presParOf" srcId="{183121A8-3AA7-4CE0-A61E-091345F17190}" destId="{5F64207E-74F3-4177-9266-44C9EDEECBA9}" srcOrd="1" destOrd="0" presId="urn:microsoft.com/office/officeart/2005/8/layout/hProcess4"/>
    <dgm:cxn modelId="{A85E1097-AF34-4DE2-94B2-366DCB1486A6}" type="presParOf" srcId="{183121A8-3AA7-4CE0-A61E-091345F17190}" destId="{26340299-E3F8-4419-AE3D-FFDDA15D8241}" srcOrd="2" destOrd="0" presId="urn:microsoft.com/office/officeart/2005/8/layout/hProcess4"/>
    <dgm:cxn modelId="{C6A0B0D7-E76E-478F-AA5F-5AB685D12B17}" type="presParOf" srcId="{26340299-E3F8-4419-AE3D-FFDDA15D8241}" destId="{391F9D36-DBF9-4F97-82DD-478BFAB44C68}" srcOrd="0" destOrd="0" presId="urn:microsoft.com/office/officeart/2005/8/layout/hProcess4"/>
    <dgm:cxn modelId="{E30AB9E0-AE96-4708-967B-FB89F0685DD6}" type="presParOf" srcId="{26340299-E3F8-4419-AE3D-FFDDA15D8241}" destId="{5CB9F687-C9E4-454D-8D33-F8B90C5E24A0}" srcOrd="1" destOrd="0" presId="urn:microsoft.com/office/officeart/2005/8/layout/hProcess4"/>
    <dgm:cxn modelId="{A831D40B-7F2B-4B20-83D1-CF6FB393A333}" type="presParOf" srcId="{26340299-E3F8-4419-AE3D-FFDDA15D8241}" destId="{AA7390D3-F5AC-4387-A56F-2BF1F5F1A5CE}" srcOrd="2" destOrd="0" presId="urn:microsoft.com/office/officeart/2005/8/layout/hProcess4"/>
    <dgm:cxn modelId="{60B1F811-01C7-4928-8464-9B31F2E213B3}" type="presParOf" srcId="{26340299-E3F8-4419-AE3D-FFDDA15D8241}" destId="{E658CA0A-1102-4228-AEE9-D0574C7DC5EB}" srcOrd="3" destOrd="0" presId="urn:microsoft.com/office/officeart/2005/8/layout/hProcess4"/>
    <dgm:cxn modelId="{83839A73-5B0F-491D-A28E-1C5CB60DD64E}" type="presParOf" srcId="{26340299-E3F8-4419-AE3D-FFDDA15D8241}" destId="{7DA1516F-06E5-4000-82C3-D72517223D0B}" srcOrd="4" destOrd="0" presId="urn:microsoft.com/office/officeart/2005/8/layout/hProcess4"/>
    <dgm:cxn modelId="{F1B84D0D-7C2C-4861-A328-785EE11432A5}" type="presParOf" srcId="{183121A8-3AA7-4CE0-A61E-091345F17190}" destId="{C4CA50DD-2698-44AE-9827-C77D47FC1E00}" srcOrd="3" destOrd="0" presId="urn:microsoft.com/office/officeart/2005/8/layout/hProcess4"/>
    <dgm:cxn modelId="{E923BB05-73A1-44CD-AD09-0DF560499FEA}" type="presParOf" srcId="{183121A8-3AA7-4CE0-A61E-091345F17190}" destId="{2BB07112-50FF-431E-B752-F013EB9EF5FB}" srcOrd="4" destOrd="0" presId="urn:microsoft.com/office/officeart/2005/8/layout/hProcess4"/>
    <dgm:cxn modelId="{8E750F92-4815-4FA2-9FF2-5A5DEC7D09E0}" type="presParOf" srcId="{2BB07112-50FF-431E-B752-F013EB9EF5FB}" destId="{3464630C-1E85-425F-B8A7-6029E95BFAF7}" srcOrd="0" destOrd="0" presId="urn:microsoft.com/office/officeart/2005/8/layout/hProcess4"/>
    <dgm:cxn modelId="{2BDC4FCC-A588-4C55-AE72-9F8FE778FA65}" type="presParOf" srcId="{2BB07112-50FF-431E-B752-F013EB9EF5FB}" destId="{B0A4357C-5EF0-4922-9463-A739A8976E2C}" srcOrd="1" destOrd="0" presId="urn:microsoft.com/office/officeart/2005/8/layout/hProcess4"/>
    <dgm:cxn modelId="{1BE1897E-8C0F-4E81-AE28-2B6CDFE0799B}" type="presParOf" srcId="{2BB07112-50FF-431E-B752-F013EB9EF5FB}" destId="{B6F07303-4228-494D-8103-2E36455B7744}" srcOrd="2" destOrd="0" presId="urn:microsoft.com/office/officeart/2005/8/layout/hProcess4"/>
    <dgm:cxn modelId="{9FA48DDD-C0E1-4727-8A5C-9669BD59997D}" type="presParOf" srcId="{2BB07112-50FF-431E-B752-F013EB9EF5FB}" destId="{87F9151C-B5FF-488F-828B-D3C705C55D5B}" srcOrd="3" destOrd="0" presId="urn:microsoft.com/office/officeart/2005/8/layout/hProcess4"/>
    <dgm:cxn modelId="{43AF0486-8A9F-4178-A8B7-D76CBB106D51}" type="presParOf" srcId="{2BB07112-50FF-431E-B752-F013EB9EF5FB}" destId="{47C318F7-E738-4E3A-AABC-67D182AC427D}"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D24EE6-1EBD-44F6-97A8-923A48B25D0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NZ"/>
        </a:p>
      </dgm:t>
    </dgm:pt>
    <dgm:pt modelId="{6EED3A3A-627A-4CFA-BC09-48803A8A159E}">
      <dgm:prSet/>
      <dgm:spPr/>
      <dgm:t>
        <a:bodyPr/>
        <a:lstStyle/>
        <a:p>
          <a:pPr rtl="0"/>
          <a:r>
            <a:rPr lang="en-US" dirty="0" smtClean="0">
              <a:solidFill>
                <a:schemeClr val="bg2">
                  <a:lumMod val="60000"/>
                  <a:lumOff val="40000"/>
                </a:schemeClr>
              </a:solidFill>
            </a:rPr>
            <a:t>Designing the Prospectus</a:t>
          </a:r>
          <a:endParaRPr lang="en-NZ" dirty="0">
            <a:solidFill>
              <a:schemeClr val="bg2">
                <a:lumMod val="60000"/>
                <a:lumOff val="40000"/>
              </a:schemeClr>
            </a:solidFill>
          </a:endParaRPr>
        </a:p>
      </dgm:t>
    </dgm:pt>
    <dgm:pt modelId="{9FB662BC-9FFB-4F5C-A4BE-62971396119A}" type="parTrans" cxnId="{8A754EB7-6716-4585-ABA7-43964259BF46}">
      <dgm:prSet/>
      <dgm:spPr/>
      <dgm:t>
        <a:bodyPr/>
        <a:lstStyle/>
        <a:p>
          <a:endParaRPr lang="en-NZ"/>
        </a:p>
      </dgm:t>
    </dgm:pt>
    <dgm:pt modelId="{FF76E64A-E418-4235-904B-6DD31A0DFF17}" type="sibTrans" cxnId="{8A754EB7-6716-4585-ABA7-43964259BF46}">
      <dgm:prSet/>
      <dgm:spPr/>
      <dgm:t>
        <a:bodyPr/>
        <a:lstStyle/>
        <a:p>
          <a:endParaRPr lang="en-NZ"/>
        </a:p>
      </dgm:t>
    </dgm:pt>
    <dgm:pt modelId="{DA1EBF86-0D46-4E76-B5B2-881547610F9A}">
      <dgm:prSet/>
      <dgm:spPr/>
      <dgm:t>
        <a:bodyPr/>
        <a:lstStyle/>
        <a:p>
          <a:pPr rtl="0"/>
          <a:r>
            <a:rPr lang="en-US" dirty="0" smtClean="0">
              <a:solidFill>
                <a:schemeClr val="tx1"/>
              </a:solidFill>
            </a:rPr>
            <a:t>Site Application Process</a:t>
          </a:r>
          <a:endParaRPr lang="en-NZ" dirty="0">
            <a:solidFill>
              <a:schemeClr val="tx1"/>
            </a:solidFill>
          </a:endParaRPr>
        </a:p>
      </dgm:t>
    </dgm:pt>
    <dgm:pt modelId="{CBB1304A-49A4-41DC-A0BD-425E351B9BA9}" type="parTrans" cxnId="{9E6C68CC-3076-4857-8BB2-459B3BCB738B}">
      <dgm:prSet/>
      <dgm:spPr/>
      <dgm:t>
        <a:bodyPr/>
        <a:lstStyle/>
        <a:p>
          <a:endParaRPr lang="en-NZ"/>
        </a:p>
      </dgm:t>
    </dgm:pt>
    <dgm:pt modelId="{7778EA8C-BB1C-4A8E-AD41-06CAEE2AC1F4}" type="sibTrans" cxnId="{9E6C68CC-3076-4857-8BB2-459B3BCB738B}">
      <dgm:prSet/>
      <dgm:spPr/>
      <dgm:t>
        <a:bodyPr/>
        <a:lstStyle/>
        <a:p>
          <a:endParaRPr lang="en-NZ"/>
        </a:p>
      </dgm:t>
    </dgm:pt>
    <dgm:pt modelId="{94F19B03-E6BA-4085-8A37-D149301E8968}">
      <dgm:prSet/>
      <dgm:spPr/>
      <dgm:t>
        <a:bodyPr/>
        <a:lstStyle/>
        <a:p>
          <a:pPr rtl="0"/>
          <a:r>
            <a:rPr lang="en-US" dirty="0" smtClean="0">
              <a:solidFill>
                <a:schemeClr val="bg2">
                  <a:lumMod val="60000"/>
                  <a:lumOff val="40000"/>
                </a:schemeClr>
              </a:solidFill>
            </a:rPr>
            <a:t>Areas In Which To Exhibit</a:t>
          </a:r>
          <a:endParaRPr lang="en-NZ" dirty="0">
            <a:solidFill>
              <a:schemeClr val="bg2">
                <a:lumMod val="60000"/>
                <a:lumOff val="40000"/>
              </a:schemeClr>
            </a:solidFill>
          </a:endParaRPr>
        </a:p>
      </dgm:t>
    </dgm:pt>
    <dgm:pt modelId="{34F5F980-C463-455D-AD61-C7174D7E1A11}" type="parTrans" cxnId="{F7287A8A-42F5-49C4-986C-34C05D929A8C}">
      <dgm:prSet/>
      <dgm:spPr/>
      <dgm:t>
        <a:bodyPr/>
        <a:lstStyle/>
        <a:p>
          <a:endParaRPr lang="en-NZ"/>
        </a:p>
      </dgm:t>
    </dgm:pt>
    <dgm:pt modelId="{77051EB6-4573-4E5F-B994-306484814E57}" type="sibTrans" cxnId="{F7287A8A-42F5-49C4-986C-34C05D929A8C}">
      <dgm:prSet/>
      <dgm:spPr/>
      <dgm:t>
        <a:bodyPr/>
        <a:lstStyle/>
        <a:p>
          <a:endParaRPr lang="en-NZ"/>
        </a:p>
      </dgm:t>
    </dgm:pt>
    <dgm:pt modelId="{AAF5E63A-9DAF-4C11-93A1-39B81449251A}">
      <dgm:prSet/>
      <dgm:spPr/>
      <dgm:t>
        <a:bodyPr/>
        <a:lstStyle/>
        <a:p>
          <a:pPr rtl="0"/>
          <a:r>
            <a:rPr lang="en-US" dirty="0" smtClean="0">
              <a:solidFill>
                <a:schemeClr val="tx1">
                  <a:lumMod val="65000"/>
                </a:schemeClr>
              </a:solidFill>
            </a:rPr>
            <a:t>Communicating with exhibitors</a:t>
          </a:r>
          <a:endParaRPr lang="en-NZ" dirty="0">
            <a:solidFill>
              <a:schemeClr val="tx1">
                <a:lumMod val="65000"/>
              </a:schemeClr>
            </a:solidFill>
          </a:endParaRPr>
        </a:p>
      </dgm:t>
    </dgm:pt>
    <dgm:pt modelId="{B03CCF8B-D4C0-4535-970D-F22FDB516D81}" type="parTrans" cxnId="{902439B1-E357-4A39-BCA6-B800AF560331}">
      <dgm:prSet/>
      <dgm:spPr/>
      <dgm:t>
        <a:bodyPr/>
        <a:lstStyle/>
        <a:p>
          <a:endParaRPr lang="en-NZ"/>
        </a:p>
      </dgm:t>
    </dgm:pt>
    <dgm:pt modelId="{B6AEB754-3DA2-4DA4-8A05-64A27D9C3C5E}" type="sibTrans" cxnId="{902439B1-E357-4A39-BCA6-B800AF560331}">
      <dgm:prSet/>
      <dgm:spPr/>
      <dgm:t>
        <a:bodyPr/>
        <a:lstStyle/>
        <a:p>
          <a:endParaRPr lang="en-NZ"/>
        </a:p>
      </dgm:t>
    </dgm:pt>
    <dgm:pt modelId="{1654F634-180F-443E-A716-E6D80B24323C}">
      <dgm:prSet/>
      <dgm:spPr/>
      <dgm:t>
        <a:bodyPr/>
        <a:lstStyle/>
        <a:p>
          <a:pPr rtl="0"/>
          <a:r>
            <a:rPr lang="en-US" dirty="0" smtClean="0">
              <a:solidFill>
                <a:schemeClr val="tx1">
                  <a:lumMod val="65000"/>
                </a:schemeClr>
              </a:solidFill>
            </a:rPr>
            <a:t>Highlighting current theme</a:t>
          </a:r>
          <a:endParaRPr lang="en-NZ" dirty="0">
            <a:solidFill>
              <a:schemeClr val="tx1">
                <a:lumMod val="65000"/>
              </a:schemeClr>
            </a:solidFill>
          </a:endParaRPr>
        </a:p>
      </dgm:t>
    </dgm:pt>
    <dgm:pt modelId="{FE3C804F-F071-49A5-9D02-E693D7E325E2}" type="parTrans" cxnId="{37EA2805-047A-4911-B55C-1D5C03508544}">
      <dgm:prSet/>
      <dgm:spPr/>
      <dgm:t>
        <a:bodyPr/>
        <a:lstStyle/>
        <a:p>
          <a:endParaRPr lang="en-NZ"/>
        </a:p>
      </dgm:t>
    </dgm:pt>
    <dgm:pt modelId="{C4345662-01DB-4E53-90D5-7E9A21F3F5DF}" type="sibTrans" cxnId="{37EA2805-047A-4911-B55C-1D5C03508544}">
      <dgm:prSet/>
      <dgm:spPr/>
      <dgm:t>
        <a:bodyPr/>
        <a:lstStyle/>
        <a:p>
          <a:endParaRPr lang="en-NZ"/>
        </a:p>
      </dgm:t>
    </dgm:pt>
    <dgm:pt modelId="{A0B92CEE-A3E1-46A0-8B35-1EBFAE3257F8}">
      <dgm:prSet/>
      <dgm:spPr/>
      <dgm:t>
        <a:bodyPr/>
        <a:lstStyle/>
        <a:p>
          <a:pPr rtl="0"/>
          <a:r>
            <a:rPr lang="en-US" dirty="0" smtClean="0"/>
            <a:t>Finding homes for 1000 exhibitors</a:t>
          </a:r>
          <a:endParaRPr lang="en-NZ" dirty="0"/>
        </a:p>
      </dgm:t>
    </dgm:pt>
    <dgm:pt modelId="{30816E31-0109-4D16-8577-DF289C71EE9B}" type="parTrans" cxnId="{B0FD24CC-9541-4139-AF15-F2ED00127700}">
      <dgm:prSet/>
      <dgm:spPr/>
      <dgm:t>
        <a:bodyPr/>
        <a:lstStyle/>
        <a:p>
          <a:endParaRPr lang="en-NZ"/>
        </a:p>
      </dgm:t>
    </dgm:pt>
    <dgm:pt modelId="{5C7F5041-E988-443E-B597-652E33E02E52}" type="sibTrans" cxnId="{B0FD24CC-9541-4139-AF15-F2ED00127700}">
      <dgm:prSet/>
      <dgm:spPr/>
      <dgm:t>
        <a:bodyPr/>
        <a:lstStyle/>
        <a:p>
          <a:endParaRPr lang="en-NZ"/>
        </a:p>
      </dgm:t>
    </dgm:pt>
    <dgm:pt modelId="{69359015-127F-49E5-9831-CAA795579FCF}">
      <dgm:prSet/>
      <dgm:spPr/>
      <dgm:t>
        <a:bodyPr/>
        <a:lstStyle/>
        <a:p>
          <a:pPr rtl="0"/>
          <a:r>
            <a:rPr lang="en-US" dirty="0" smtClean="0">
              <a:solidFill>
                <a:schemeClr val="tx1">
                  <a:lumMod val="65000"/>
                </a:schemeClr>
              </a:solidFill>
            </a:rPr>
            <a:t>Agriculture</a:t>
          </a:r>
          <a:endParaRPr lang="en-NZ" dirty="0">
            <a:solidFill>
              <a:schemeClr val="tx1">
                <a:lumMod val="65000"/>
              </a:schemeClr>
            </a:solidFill>
          </a:endParaRPr>
        </a:p>
      </dgm:t>
    </dgm:pt>
    <dgm:pt modelId="{CB24E463-3A4C-4D91-B5B5-6503C454DDDF}" type="parTrans" cxnId="{723DB761-5B30-497A-AFD4-853311E4EDD1}">
      <dgm:prSet/>
      <dgm:spPr/>
      <dgm:t>
        <a:bodyPr/>
        <a:lstStyle/>
        <a:p>
          <a:endParaRPr lang="en-NZ"/>
        </a:p>
      </dgm:t>
    </dgm:pt>
    <dgm:pt modelId="{1BA189AE-2F81-446B-B8D1-3DC5E4E2DF7D}" type="sibTrans" cxnId="{723DB761-5B30-497A-AFD4-853311E4EDD1}">
      <dgm:prSet/>
      <dgm:spPr/>
      <dgm:t>
        <a:bodyPr/>
        <a:lstStyle/>
        <a:p>
          <a:endParaRPr lang="en-NZ"/>
        </a:p>
      </dgm:t>
    </dgm:pt>
    <dgm:pt modelId="{EC09181F-B163-4FB5-99D5-E5E9F53DC71C}">
      <dgm:prSet/>
      <dgm:spPr/>
      <dgm:t>
        <a:bodyPr/>
        <a:lstStyle/>
        <a:p>
          <a:pPr rtl="0"/>
          <a:r>
            <a:rPr lang="en-US" dirty="0" smtClean="0">
              <a:solidFill>
                <a:schemeClr val="tx1">
                  <a:lumMod val="65000"/>
                </a:schemeClr>
              </a:solidFill>
            </a:rPr>
            <a:t>Premier Feature</a:t>
          </a:r>
          <a:endParaRPr lang="en-NZ" dirty="0">
            <a:solidFill>
              <a:schemeClr val="tx1">
                <a:lumMod val="65000"/>
              </a:schemeClr>
            </a:solidFill>
          </a:endParaRPr>
        </a:p>
      </dgm:t>
    </dgm:pt>
    <dgm:pt modelId="{DC6A2081-13E9-4D26-8231-A3A971A4C035}" type="parTrans" cxnId="{BD56DD2C-F337-4A51-B58F-7A46DDA28C8B}">
      <dgm:prSet/>
      <dgm:spPr/>
      <dgm:t>
        <a:bodyPr/>
        <a:lstStyle/>
        <a:p>
          <a:endParaRPr lang="en-NZ"/>
        </a:p>
      </dgm:t>
    </dgm:pt>
    <dgm:pt modelId="{153D3B1C-F21D-4EF8-8FA8-72863FD67F08}" type="sibTrans" cxnId="{BD56DD2C-F337-4A51-B58F-7A46DDA28C8B}">
      <dgm:prSet/>
      <dgm:spPr/>
      <dgm:t>
        <a:bodyPr/>
        <a:lstStyle/>
        <a:p>
          <a:endParaRPr lang="en-NZ"/>
        </a:p>
      </dgm:t>
    </dgm:pt>
    <dgm:pt modelId="{BED45CB1-9D74-4A7C-AF3C-88E30B73C049}">
      <dgm:prSet/>
      <dgm:spPr/>
      <dgm:t>
        <a:bodyPr/>
        <a:lstStyle/>
        <a:p>
          <a:pPr rtl="0"/>
          <a:r>
            <a:rPr lang="en-US" dirty="0" smtClean="0">
              <a:solidFill>
                <a:schemeClr val="tx1">
                  <a:lumMod val="65000"/>
                </a:schemeClr>
              </a:solidFill>
            </a:rPr>
            <a:t>Rural Living</a:t>
          </a:r>
          <a:endParaRPr lang="en-NZ" dirty="0">
            <a:solidFill>
              <a:schemeClr val="tx1">
                <a:lumMod val="65000"/>
              </a:schemeClr>
            </a:solidFill>
          </a:endParaRPr>
        </a:p>
      </dgm:t>
    </dgm:pt>
    <dgm:pt modelId="{0B61AB30-6578-4EC4-88BA-7A544C273AA2}" type="parTrans" cxnId="{DCCF9FB0-09C5-4A85-9897-1EBF133135FD}">
      <dgm:prSet/>
      <dgm:spPr/>
      <dgm:t>
        <a:bodyPr/>
        <a:lstStyle/>
        <a:p>
          <a:endParaRPr lang="en-NZ"/>
        </a:p>
      </dgm:t>
    </dgm:pt>
    <dgm:pt modelId="{F0C738D9-0220-4BFE-B93F-AD9C5FA9A628}" type="sibTrans" cxnId="{DCCF9FB0-09C5-4A85-9897-1EBF133135FD}">
      <dgm:prSet/>
      <dgm:spPr/>
      <dgm:t>
        <a:bodyPr/>
        <a:lstStyle/>
        <a:p>
          <a:endParaRPr lang="en-NZ"/>
        </a:p>
      </dgm:t>
    </dgm:pt>
    <dgm:pt modelId="{396193F1-D178-42CB-9EA4-A3A8E6737B1D}" type="pres">
      <dgm:prSet presAssocID="{F0D24EE6-1EBD-44F6-97A8-923A48B25D00}" presName="Name0" presStyleCnt="0">
        <dgm:presLayoutVars>
          <dgm:dir/>
          <dgm:animLvl val="lvl"/>
          <dgm:resizeHandles val="exact"/>
        </dgm:presLayoutVars>
      </dgm:prSet>
      <dgm:spPr/>
      <dgm:t>
        <a:bodyPr/>
        <a:lstStyle/>
        <a:p>
          <a:endParaRPr lang="en-NZ"/>
        </a:p>
      </dgm:t>
    </dgm:pt>
    <dgm:pt modelId="{89AA6F15-E0E4-4ABD-98F6-DE35D75550EB}" type="pres">
      <dgm:prSet presAssocID="{F0D24EE6-1EBD-44F6-97A8-923A48B25D00}" presName="tSp" presStyleCnt="0"/>
      <dgm:spPr/>
    </dgm:pt>
    <dgm:pt modelId="{69E44A3D-7E3A-4831-AB0D-0F478D2B3EC1}" type="pres">
      <dgm:prSet presAssocID="{F0D24EE6-1EBD-44F6-97A8-923A48B25D00}" presName="bSp" presStyleCnt="0"/>
      <dgm:spPr/>
    </dgm:pt>
    <dgm:pt modelId="{183121A8-3AA7-4CE0-A61E-091345F17190}" type="pres">
      <dgm:prSet presAssocID="{F0D24EE6-1EBD-44F6-97A8-923A48B25D00}" presName="process" presStyleCnt="0"/>
      <dgm:spPr/>
    </dgm:pt>
    <dgm:pt modelId="{28D829E6-6305-4FCB-8A52-936D89ECF425}" type="pres">
      <dgm:prSet presAssocID="{6EED3A3A-627A-4CFA-BC09-48803A8A159E}" presName="composite1" presStyleCnt="0"/>
      <dgm:spPr/>
    </dgm:pt>
    <dgm:pt modelId="{74ADD50D-99AF-41BC-8E2C-ECF2E6392F49}" type="pres">
      <dgm:prSet presAssocID="{6EED3A3A-627A-4CFA-BC09-48803A8A159E}" presName="dummyNode1" presStyleLbl="node1" presStyleIdx="0" presStyleCnt="3"/>
      <dgm:spPr/>
    </dgm:pt>
    <dgm:pt modelId="{70240DFB-ACD9-4B5C-B0FE-2B26EBAB8C39}" type="pres">
      <dgm:prSet presAssocID="{6EED3A3A-627A-4CFA-BC09-48803A8A159E}" presName="childNode1" presStyleLbl="bgAcc1" presStyleIdx="0" presStyleCnt="3">
        <dgm:presLayoutVars>
          <dgm:bulletEnabled val="1"/>
        </dgm:presLayoutVars>
      </dgm:prSet>
      <dgm:spPr/>
      <dgm:t>
        <a:bodyPr/>
        <a:lstStyle/>
        <a:p>
          <a:endParaRPr lang="en-NZ"/>
        </a:p>
      </dgm:t>
    </dgm:pt>
    <dgm:pt modelId="{CB160FA6-AE17-4478-9E2C-0764C0C26F78}" type="pres">
      <dgm:prSet presAssocID="{6EED3A3A-627A-4CFA-BC09-48803A8A159E}" presName="childNode1tx" presStyleLbl="bgAcc1" presStyleIdx="0" presStyleCnt="3">
        <dgm:presLayoutVars>
          <dgm:bulletEnabled val="1"/>
        </dgm:presLayoutVars>
      </dgm:prSet>
      <dgm:spPr/>
      <dgm:t>
        <a:bodyPr/>
        <a:lstStyle/>
        <a:p>
          <a:endParaRPr lang="en-NZ"/>
        </a:p>
      </dgm:t>
    </dgm:pt>
    <dgm:pt modelId="{CA149359-B8DD-4A20-81BE-8693D4E09CF9}" type="pres">
      <dgm:prSet presAssocID="{6EED3A3A-627A-4CFA-BC09-48803A8A159E}" presName="parentNode1" presStyleLbl="node1" presStyleIdx="0" presStyleCnt="3">
        <dgm:presLayoutVars>
          <dgm:chMax val="1"/>
          <dgm:bulletEnabled val="1"/>
        </dgm:presLayoutVars>
      </dgm:prSet>
      <dgm:spPr/>
      <dgm:t>
        <a:bodyPr/>
        <a:lstStyle/>
        <a:p>
          <a:endParaRPr lang="en-NZ"/>
        </a:p>
      </dgm:t>
    </dgm:pt>
    <dgm:pt modelId="{CF8C51EA-98F8-4005-BD22-C6DC045ED558}" type="pres">
      <dgm:prSet presAssocID="{6EED3A3A-627A-4CFA-BC09-48803A8A159E}" presName="connSite1" presStyleCnt="0"/>
      <dgm:spPr/>
    </dgm:pt>
    <dgm:pt modelId="{5F64207E-74F3-4177-9266-44C9EDEECBA9}" type="pres">
      <dgm:prSet presAssocID="{FF76E64A-E418-4235-904B-6DD31A0DFF17}" presName="Name9" presStyleLbl="sibTrans2D1" presStyleIdx="0" presStyleCnt="2"/>
      <dgm:spPr/>
      <dgm:t>
        <a:bodyPr/>
        <a:lstStyle/>
        <a:p>
          <a:endParaRPr lang="en-NZ"/>
        </a:p>
      </dgm:t>
    </dgm:pt>
    <dgm:pt modelId="{26340299-E3F8-4419-AE3D-FFDDA15D8241}" type="pres">
      <dgm:prSet presAssocID="{DA1EBF86-0D46-4E76-B5B2-881547610F9A}" presName="composite2" presStyleCnt="0"/>
      <dgm:spPr/>
    </dgm:pt>
    <dgm:pt modelId="{391F9D36-DBF9-4F97-82DD-478BFAB44C68}" type="pres">
      <dgm:prSet presAssocID="{DA1EBF86-0D46-4E76-B5B2-881547610F9A}" presName="dummyNode2" presStyleLbl="node1" presStyleIdx="0" presStyleCnt="3"/>
      <dgm:spPr/>
    </dgm:pt>
    <dgm:pt modelId="{5CB9F687-C9E4-454D-8D33-F8B90C5E24A0}" type="pres">
      <dgm:prSet presAssocID="{DA1EBF86-0D46-4E76-B5B2-881547610F9A}" presName="childNode2" presStyleLbl="bgAcc1" presStyleIdx="1" presStyleCnt="3">
        <dgm:presLayoutVars>
          <dgm:bulletEnabled val="1"/>
        </dgm:presLayoutVars>
      </dgm:prSet>
      <dgm:spPr/>
      <dgm:t>
        <a:bodyPr/>
        <a:lstStyle/>
        <a:p>
          <a:endParaRPr lang="en-NZ"/>
        </a:p>
      </dgm:t>
    </dgm:pt>
    <dgm:pt modelId="{AA7390D3-F5AC-4387-A56F-2BF1F5F1A5CE}" type="pres">
      <dgm:prSet presAssocID="{DA1EBF86-0D46-4E76-B5B2-881547610F9A}" presName="childNode2tx" presStyleLbl="bgAcc1" presStyleIdx="1" presStyleCnt="3">
        <dgm:presLayoutVars>
          <dgm:bulletEnabled val="1"/>
        </dgm:presLayoutVars>
      </dgm:prSet>
      <dgm:spPr/>
      <dgm:t>
        <a:bodyPr/>
        <a:lstStyle/>
        <a:p>
          <a:endParaRPr lang="en-NZ"/>
        </a:p>
      </dgm:t>
    </dgm:pt>
    <dgm:pt modelId="{E658CA0A-1102-4228-AEE9-D0574C7DC5EB}" type="pres">
      <dgm:prSet presAssocID="{DA1EBF86-0D46-4E76-B5B2-881547610F9A}" presName="parentNode2" presStyleLbl="node1" presStyleIdx="1" presStyleCnt="3">
        <dgm:presLayoutVars>
          <dgm:chMax val="0"/>
          <dgm:bulletEnabled val="1"/>
        </dgm:presLayoutVars>
      </dgm:prSet>
      <dgm:spPr/>
      <dgm:t>
        <a:bodyPr/>
        <a:lstStyle/>
        <a:p>
          <a:endParaRPr lang="en-NZ"/>
        </a:p>
      </dgm:t>
    </dgm:pt>
    <dgm:pt modelId="{7DA1516F-06E5-4000-82C3-D72517223D0B}" type="pres">
      <dgm:prSet presAssocID="{DA1EBF86-0D46-4E76-B5B2-881547610F9A}" presName="connSite2" presStyleCnt="0"/>
      <dgm:spPr/>
    </dgm:pt>
    <dgm:pt modelId="{C4CA50DD-2698-44AE-9827-C77D47FC1E00}" type="pres">
      <dgm:prSet presAssocID="{7778EA8C-BB1C-4A8E-AD41-06CAEE2AC1F4}" presName="Name18" presStyleLbl="sibTrans2D1" presStyleIdx="1" presStyleCnt="2"/>
      <dgm:spPr/>
      <dgm:t>
        <a:bodyPr/>
        <a:lstStyle/>
        <a:p>
          <a:endParaRPr lang="en-NZ"/>
        </a:p>
      </dgm:t>
    </dgm:pt>
    <dgm:pt modelId="{2BB07112-50FF-431E-B752-F013EB9EF5FB}" type="pres">
      <dgm:prSet presAssocID="{94F19B03-E6BA-4085-8A37-D149301E8968}" presName="composite1" presStyleCnt="0"/>
      <dgm:spPr/>
    </dgm:pt>
    <dgm:pt modelId="{3464630C-1E85-425F-B8A7-6029E95BFAF7}" type="pres">
      <dgm:prSet presAssocID="{94F19B03-E6BA-4085-8A37-D149301E8968}" presName="dummyNode1" presStyleLbl="node1" presStyleIdx="1" presStyleCnt="3"/>
      <dgm:spPr/>
    </dgm:pt>
    <dgm:pt modelId="{B0A4357C-5EF0-4922-9463-A739A8976E2C}" type="pres">
      <dgm:prSet presAssocID="{94F19B03-E6BA-4085-8A37-D149301E8968}" presName="childNode1" presStyleLbl="bgAcc1" presStyleIdx="2" presStyleCnt="3">
        <dgm:presLayoutVars>
          <dgm:bulletEnabled val="1"/>
        </dgm:presLayoutVars>
      </dgm:prSet>
      <dgm:spPr/>
      <dgm:t>
        <a:bodyPr/>
        <a:lstStyle/>
        <a:p>
          <a:endParaRPr lang="en-NZ"/>
        </a:p>
      </dgm:t>
    </dgm:pt>
    <dgm:pt modelId="{B6F07303-4228-494D-8103-2E36455B7744}" type="pres">
      <dgm:prSet presAssocID="{94F19B03-E6BA-4085-8A37-D149301E8968}" presName="childNode1tx" presStyleLbl="bgAcc1" presStyleIdx="2" presStyleCnt="3">
        <dgm:presLayoutVars>
          <dgm:bulletEnabled val="1"/>
        </dgm:presLayoutVars>
      </dgm:prSet>
      <dgm:spPr/>
      <dgm:t>
        <a:bodyPr/>
        <a:lstStyle/>
        <a:p>
          <a:endParaRPr lang="en-NZ"/>
        </a:p>
      </dgm:t>
    </dgm:pt>
    <dgm:pt modelId="{87F9151C-B5FF-488F-828B-D3C705C55D5B}" type="pres">
      <dgm:prSet presAssocID="{94F19B03-E6BA-4085-8A37-D149301E8968}" presName="parentNode1" presStyleLbl="node1" presStyleIdx="2" presStyleCnt="3">
        <dgm:presLayoutVars>
          <dgm:chMax val="1"/>
          <dgm:bulletEnabled val="1"/>
        </dgm:presLayoutVars>
      </dgm:prSet>
      <dgm:spPr/>
      <dgm:t>
        <a:bodyPr/>
        <a:lstStyle/>
        <a:p>
          <a:endParaRPr lang="en-NZ"/>
        </a:p>
      </dgm:t>
    </dgm:pt>
    <dgm:pt modelId="{47C318F7-E738-4E3A-AABC-67D182AC427D}" type="pres">
      <dgm:prSet presAssocID="{94F19B03-E6BA-4085-8A37-D149301E8968}" presName="connSite1" presStyleCnt="0"/>
      <dgm:spPr/>
    </dgm:pt>
  </dgm:ptLst>
  <dgm:cxnLst>
    <dgm:cxn modelId="{7E7A8446-C124-46A2-ACC8-DCAD502A6C1A}" type="presOf" srcId="{BED45CB1-9D74-4A7C-AF3C-88E30B73C049}" destId="{B0A4357C-5EF0-4922-9463-A739A8976E2C}" srcOrd="0" destOrd="2" presId="urn:microsoft.com/office/officeart/2005/8/layout/hProcess4"/>
    <dgm:cxn modelId="{442FD7ED-BB0A-4B04-9D9F-265149B8B321}" type="presOf" srcId="{EC09181F-B163-4FB5-99D5-E5E9F53DC71C}" destId="{B6F07303-4228-494D-8103-2E36455B7744}" srcOrd="1" destOrd="1" presId="urn:microsoft.com/office/officeart/2005/8/layout/hProcess4"/>
    <dgm:cxn modelId="{38803611-12BC-45B3-B8D1-695B8C08D36B}" type="presOf" srcId="{DA1EBF86-0D46-4E76-B5B2-881547610F9A}" destId="{E658CA0A-1102-4228-AEE9-D0574C7DC5EB}" srcOrd="0" destOrd="0" presId="urn:microsoft.com/office/officeart/2005/8/layout/hProcess4"/>
    <dgm:cxn modelId="{40AA5819-60BE-4CC7-A627-52FABABAC47B}" type="presOf" srcId="{AAF5E63A-9DAF-4C11-93A1-39B81449251A}" destId="{70240DFB-ACD9-4B5C-B0FE-2B26EBAB8C39}" srcOrd="0" destOrd="0" presId="urn:microsoft.com/office/officeart/2005/8/layout/hProcess4"/>
    <dgm:cxn modelId="{37EA2805-047A-4911-B55C-1D5C03508544}" srcId="{6EED3A3A-627A-4CFA-BC09-48803A8A159E}" destId="{1654F634-180F-443E-A716-E6D80B24323C}" srcOrd="1" destOrd="0" parTransId="{FE3C804F-F071-49A5-9D02-E693D7E325E2}" sibTransId="{C4345662-01DB-4E53-90D5-7E9A21F3F5DF}"/>
    <dgm:cxn modelId="{8AFB0B51-C7F8-4BC3-8746-5AC33DDC2EF8}" type="presOf" srcId="{94F19B03-E6BA-4085-8A37-D149301E8968}" destId="{87F9151C-B5FF-488F-828B-D3C705C55D5B}" srcOrd="0" destOrd="0" presId="urn:microsoft.com/office/officeart/2005/8/layout/hProcess4"/>
    <dgm:cxn modelId="{B0FD24CC-9541-4139-AF15-F2ED00127700}" srcId="{DA1EBF86-0D46-4E76-B5B2-881547610F9A}" destId="{A0B92CEE-A3E1-46A0-8B35-1EBFAE3257F8}" srcOrd="0" destOrd="0" parTransId="{30816E31-0109-4D16-8577-DF289C71EE9B}" sibTransId="{5C7F5041-E988-443E-B597-652E33E02E52}"/>
    <dgm:cxn modelId="{902439B1-E357-4A39-BCA6-B800AF560331}" srcId="{6EED3A3A-627A-4CFA-BC09-48803A8A159E}" destId="{AAF5E63A-9DAF-4C11-93A1-39B81449251A}" srcOrd="0" destOrd="0" parTransId="{B03CCF8B-D4C0-4535-970D-F22FDB516D81}" sibTransId="{B6AEB754-3DA2-4DA4-8A05-64A27D9C3C5E}"/>
    <dgm:cxn modelId="{DCCF9FB0-09C5-4A85-9897-1EBF133135FD}" srcId="{94F19B03-E6BA-4085-8A37-D149301E8968}" destId="{BED45CB1-9D74-4A7C-AF3C-88E30B73C049}" srcOrd="2" destOrd="0" parTransId="{0B61AB30-6578-4EC4-88BA-7A544C273AA2}" sibTransId="{F0C738D9-0220-4BFE-B93F-AD9C5FA9A628}"/>
    <dgm:cxn modelId="{F7287A8A-42F5-49C4-986C-34C05D929A8C}" srcId="{F0D24EE6-1EBD-44F6-97A8-923A48B25D00}" destId="{94F19B03-E6BA-4085-8A37-D149301E8968}" srcOrd="2" destOrd="0" parTransId="{34F5F980-C463-455D-AD61-C7174D7E1A11}" sibTransId="{77051EB6-4573-4E5F-B994-306484814E57}"/>
    <dgm:cxn modelId="{99ACB13C-68A2-4579-9F53-EE706D158958}" type="presOf" srcId="{1654F634-180F-443E-A716-E6D80B24323C}" destId="{70240DFB-ACD9-4B5C-B0FE-2B26EBAB8C39}" srcOrd="0" destOrd="1" presId="urn:microsoft.com/office/officeart/2005/8/layout/hProcess4"/>
    <dgm:cxn modelId="{5F8B761D-C5D1-473A-8A11-48C6270A9761}" type="presOf" srcId="{1654F634-180F-443E-A716-E6D80B24323C}" destId="{CB160FA6-AE17-4478-9E2C-0764C0C26F78}" srcOrd="1" destOrd="1" presId="urn:microsoft.com/office/officeart/2005/8/layout/hProcess4"/>
    <dgm:cxn modelId="{9E6C68CC-3076-4857-8BB2-459B3BCB738B}" srcId="{F0D24EE6-1EBD-44F6-97A8-923A48B25D00}" destId="{DA1EBF86-0D46-4E76-B5B2-881547610F9A}" srcOrd="1" destOrd="0" parTransId="{CBB1304A-49A4-41DC-A0BD-425E351B9BA9}" sibTransId="{7778EA8C-BB1C-4A8E-AD41-06CAEE2AC1F4}"/>
    <dgm:cxn modelId="{8A754EB7-6716-4585-ABA7-43964259BF46}" srcId="{F0D24EE6-1EBD-44F6-97A8-923A48B25D00}" destId="{6EED3A3A-627A-4CFA-BC09-48803A8A159E}" srcOrd="0" destOrd="0" parTransId="{9FB662BC-9FFB-4F5C-A4BE-62971396119A}" sibTransId="{FF76E64A-E418-4235-904B-6DD31A0DFF17}"/>
    <dgm:cxn modelId="{BD56DD2C-F337-4A51-B58F-7A46DDA28C8B}" srcId="{94F19B03-E6BA-4085-8A37-D149301E8968}" destId="{EC09181F-B163-4FB5-99D5-E5E9F53DC71C}" srcOrd="1" destOrd="0" parTransId="{DC6A2081-13E9-4D26-8231-A3A971A4C035}" sibTransId="{153D3B1C-F21D-4EF8-8FA8-72863FD67F08}"/>
    <dgm:cxn modelId="{D05FC514-6A70-4908-ADB7-DAF6AB0E9886}" type="presOf" srcId="{AAF5E63A-9DAF-4C11-93A1-39B81449251A}" destId="{CB160FA6-AE17-4478-9E2C-0764C0C26F78}" srcOrd="1" destOrd="0" presId="urn:microsoft.com/office/officeart/2005/8/layout/hProcess4"/>
    <dgm:cxn modelId="{87D46127-172C-423F-80F5-190B9955BE80}" type="presOf" srcId="{FF76E64A-E418-4235-904B-6DD31A0DFF17}" destId="{5F64207E-74F3-4177-9266-44C9EDEECBA9}" srcOrd="0" destOrd="0" presId="urn:microsoft.com/office/officeart/2005/8/layout/hProcess4"/>
    <dgm:cxn modelId="{F158B138-1F82-4BC6-92CD-E9EAD7935BBE}" type="presOf" srcId="{7778EA8C-BB1C-4A8E-AD41-06CAEE2AC1F4}" destId="{C4CA50DD-2698-44AE-9827-C77D47FC1E00}" srcOrd="0" destOrd="0" presId="urn:microsoft.com/office/officeart/2005/8/layout/hProcess4"/>
    <dgm:cxn modelId="{7272DB04-32E1-4B4E-B661-44E4C730144A}" type="presOf" srcId="{A0B92CEE-A3E1-46A0-8B35-1EBFAE3257F8}" destId="{5CB9F687-C9E4-454D-8D33-F8B90C5E24A0}" srcOrd="0" destOrd="0" presId="urn:microsoft.com/office/officeart/2005/8/layout/hProcess4"/>
    <dgm:cxn modelId="{83B0763A-8079-45AC-862B-5697BD41C041}" type="presOf" srcId="{69359015-127F-49E5-9831-CAA795579FCF}" destId="{B0A4357C-5EF0-4922-9463-A739A8976E2C}" srcOrd="0" destOrd="0" presId="urn:microsoft.com/office/officeart/2005/8/layout/hProcess4"/>
    <dgm:cxn modelId="{C1F573DC-ABC3-4680-91B1-EFC1CB21E4E5}" type="presOf" srcId="{69359015-127F-49E5-9831-CAA795579FCF}" destId="{B6F07303-4228-494D-8103-2E36455B7744}" srcOrd="1" destOrd="0" presId="urn:microsoft.com/office/officeart/2005/8/layout/hProcess4"/>
    <dgm:cxn modelId="{2BD16A2C-95C9-4F45-BAD3-4F5271B5CD1F}" type="presOf" srcId="{6EED3A3A-627A-4CFA-BC09-48803A8A159E}" destId="{CA149359-B8DD-4A20-81BE-8693D4E09CF9}" srcOrd="0" destOrd="0" presId="urn:microsoft.com/office/officeart/2005/8/layout/hProcess4"/>
    <dgm:cxn modelId="{4EFDAD2C-4FF1-4B66-A3C2-6E35192C45A7}" type="presOf" srcId="{BED45CB1-9D74-4A7C-AF3C-88E30B73C049}" destId="{B6F07303-4228-494D-8103-2E36455B7744}" srcOrd="1" destOrd="2" presId="urn:microsoft.com/office/officeart/2005/8/layout/hProcess4"/>
    <dgm:cxn modelId="{9E18E313-BDDD-42A9-89C6-3B71E2278D75}" type="presOf" srcId="{A0B92CEE-A3E1-46A0-8B35-1EBFAE3257F8}" destId="{AA7390D3-F5AC-4387-A56F-2BF1F5F1A5CE}" srcOrd="1" destOrd="0" presId="urn:microsoft.com/office/officeart/2005/8/layout/hProcess4"/>
    <dgm:cxn modelId="{1CDE500A-0F09-4A13-BC8B-93946491C44D}" type="presOf" srcId="{F0D24EE6-1EBD-44F6-97A8-923A48B25D00}" destId="{396193F1-D178-42CB-9EA4-A3A8E6737B1D}" srcOrd="0" destOrd="0" presId="urn:microsoft.com/office/officeart/2005/8/layout/hProcess4"/>
    <dgm:cxn modelId="{723DB761-5B30-497A-AFD4-853311E4EDD1}" srcId="{94F19B03-E6BA-4085-8A37-D149301E8968}" destId="{69359015-127F-49E5-9831-CAA795579FCF}" srcOrd="0" destOrd="0" parTransId="{CB24E463-3A4C-4D91-B5B5-6503C454DDDF}" sibTransId="{1BA189AE-2F81-446B-B8D1-3DC5E4E2DF7D}"/>
    <dgm:cxn modelId="{CCE3EDDF-CC24-40FD-8F3E-E1986BE9FD8B}" type="presOf" srcId="{EC09181F-B163-4FB5-99D5-E5E9F53DC71C}" destId="{B0A4357C-5EF0-4922-9463-A739A8976E2C}" srcOrd="0" destOrd="1" presId="urn:microsoft.com/office/officeart/2005/8/layout/hProcess4"/>
    <dgm:cxn modelId="{930716C9-5791-4FE3-917F-0CAF78B538E9}" type="presParOf" srcId="{396193F1-D178-42CB-9EA4-A3A8E6737B1D}" destId="{89AA6F15-E0E4-4ABD-98F6-DE35D75550EB}" srcOrd="0" destOrd="0" presId="urn:microsoft.com/office/officeart/2005/8/layout/hProcess4"/>
    <dgm:cxn modelId="{5FFBA4A0-3B61-4328-8C02-A3013A546E96}" type="presParOf" srcId="{396193F1-D178-42CB-9EA4-A3A8E6737B1D}" destId="{69E44A3D-7E3A-4831-AB0D-0F478D2B3EC1}" srcOrd="1" destOrd="0" presId="urn:microsoft.com/office/officeart/2005/8/layout/hProcess4"/>
    <dgm:cxn modelId="{1FA33AD3-4386-4083-852E-E9454F7CD56C}" type="presParOf" srcId="{396193F1-D178-42CB-9EA4-A3A8E6737B1D}" destId="{183121A8-3AA7-4CE0-A61E-091345F17190}" srcOrd="2" destOrd="0" presId="urn:microsoft.com/office/officeart/2005/8/layout/hProcess4"/>
    <dgm:cxn modelId="{EDD449BC-E7F9-4757-9FB8-CD5188630971}" type="presParOf" srcId="{183121A8-3AA7-4CE0-A61E-091345F17190}" destId="{28D829E6-6305-4FCB-8A52-936D89ECF425}" srcOrd="0" destOrd="0" presId="urn:microsoft.com/office/officeart/2005/8/layout/hProcess4"/>
    <dgm:cxn modelId="{95BBEB7E-806A-41DB-9C7A-0247D7107D1B}" type="presParOf" srcId="{28D829E6-6305-4FCB-8A52-936D89ECF425}" destId="{74ADD50D-99AF-41BC-8E2C-ECF2E6392F49}" srcOrd="0" destOrd="0" presId="urn:microsoft.com/office/officeart/2005/8/layout/hProcess4"/>
    <dgm:cxn modelId="{0B5F6151-FAF4-46C4-834F-231A238B5104}" type="presParOf" srcId="{28D829E6-6305-4FCB-8A52-936D89ECF425}" destId="{70240DFB-ACD9-4B5C-B0FE-2B26EBAB8C39}" srcOrd="1" destOrd="0" presId="urn:microsoft.com/office/officeart/2005/8/layout/hProcess4"/>
    <dgm:cxn modelId="{C807E57B-BF37-42D4-AF1F-1000230F21A3}" type="presParOf" srcId="{28D829E6-6305-4FCB-8A52-936D89ECF425}" destId="{CB160FA6-AE17-4478-9E2C-0764C0C26F78}" srcOrd="2" destOrd="0" presId="urn:microsoft.com/office/officeart/2005/8/layout/hProcess4"/>
    <dgm:cxn modelId="{87FF1D14-4303-4C98-BD42-73F6E2BAF616}" type="presParOf" srcId="{28D829E6-6305-4FCB-8A52-936D89ECF425}" destId="{CA149359-B8DD-4A20-81BE-8693D4E09CF9}" srcOrd="3" destOrd="0" presId="urn:microsoft.com/office/officeart/2005/8/layout/hProcess4"/>
    <dgm:cxn modelId="{F05C64EA-A8CB-4F76-B05C-C2B4996F5F17}" type="presParOf" srcId="{28D829E6-6305-4FCB-8A52-936D89ECF425}" destId="{CF8C51EA-98F8-4005-BD22-C6DC045ED558}" srcOrd="4" destOrd="0" presId="urn:microsoft.com/office/officeart/2005/8/layout/hProcess4"/>
    <dgm:cxn modelId="{2B0846CF-B1B6-4496-9E80-6544559286A0}" type="presParOf" srcId="{183121A8-3AA7-4CE0-A61E-091345F17190}" destId="{5F64207E-74F3-4177-9266-44C9EDEECBA9}" srcOrd="1" destOrd="0" presId="urn:microsoft.com/office/officeart/2005/8/layout/hProcess4"/>
    <dgm:cxn modelId="{FC989BDC-4E3A-402D-9A5C-47A34F9552EA}" type="presParOf" srcId="{183121A8-3AA7-4CE0-A61E-091345F17190}" destId="{26340299-E3F8-4419-AE3D-FFDDA15D8241}" srcOrd="2" destOrd="0" presId="urn:microsoft.com/office/officeart/2005/8/layout/hProcess4"/>
    <dgm:cxn modelId="{6F052545-CB90-4AED-9B80-ABA5E4128BE1}" type="presParOf" srcId="{26340299-E3F8-4419-AE3D-FFDDA15D8241}" destId="{391F9D36-DBF9-4F97-82DD-478BFAB44C68}" srcOrd="0" destOrd="0" presId="urn:microsoft.com/office/officeart/2005/8/layout/hProcess4"/>
    <dgm:cxn modelId="{4C8062C2-D153-4A46-AB26-67BD60526258}" type="presParOf" srcId="{26340299-E3F8-4419-AE3D-FFDDA15D8241}" destId="{5CB9F687-C9E4-454D-8D33-F8B90C5E24A0}" srcOrd="1" destOrd="0" presId="urn:microsoft.com/office/officeart/2005/8/layout/hProcess4"/>
    <dgm:cxn modelId="{0522B869-C1FF-440C-B09D-DC0ADBF73727}" type="presParOf" srcId="{26340299-E3F8-4419-AE3D-FFDDA15D8241}" destId="{AA7390D3-F5AC-4387-A56F-2BF1F5F1A5CE}" srcOrd="2" destOrd="0" presId="urn:microsoft.com/office/officeart/2005/8/layout/hProcess4"/>
    <dgm:cxn modelId="{C16B56EC-4200-4745-8DAF-E3490D8065DA}" type="presParOf" srcId="{26340299-E3F8-4419-AE3D-FFDDA15D8241}" destId="{E658CA0A-1102-4228-AEE9-D0574C7DC5EB}" srcOrd="3" destOrd="0" presId="urn:microsoft.com/office/officeart/2005/8/layout/hProcess4"/>
    <dgm:cxn modelId="{EB50AE98-F887-4355-88A8-AF987A9E44A7}" type="presParOf" srcId="{26340299-E3F8-4419-AE3D-FFDDA15D8241}" destId="{7DA1516F-06E5-4000-82C3-D72517223D0B}" srcOrd="4" destOrd="0" presId="urn:microsoft.com/office/officeart/2005/8/layout/hProcess4"/>
    <dgm:cxn modelId="{F29E241B-D0B0-4A23-B924-C628D4253684}" type="presParOf" srcId="{183121A8-3AA7-4CE0-A61E-091345F17190}" destId="{C4CA50DD-2698-44AE-9827-C77D47FC1E00}" srcOrd="3" destOrd="0" presId="urn:microsoft.com/office/officeart/2005/8/layout/hProcess4"/>
    <dgm:cxn modelId="{B4B87B61-862F-462C-8EE2-F46436C64A4F}" type="presParOf" srcId="{183121A8-3AA7-4CE0-A61E-091345F17190}" destId="{2BB07112-50FF-431E-B752-F013EB9EF5FB}" srcOrd="4" destOrd="0" presId="urn:microsoft.com/office/officeart/2005/8/layout/hProcess4"/>
    <dgm:cxn modelId="{81B92F55-1897-4E4D-91C3-D8305471C698}" type="presParOf" srcId="{2BB07112-50FF-431E-B752-F013EB9EF5FB}" destId="{3464630C-1E85-425F-B8A7-6029E95BFAF7}" srcOrd="0" destOrd="0" presId="urn:microsoft.com/office/officeart/2005/8/layout/hProcess4"/>
    <dgm:cxn modelId="{D8DB5B2B-E9C1-4DA0-B111-58DDCB3F3476}" type="presParOf" srcId="{2BB07112-50FF-431E-B752-F013EB9EF5FB}" destId="{B0A4357C-5EF0-4922-9463-A739A8976E2C}" srcOrd="1" destOrd="0" presId="urn:microsoft.com/office/officeart/2005/8/layout/hProcess4"/>
    <dgm:cxn modelId="{D3C5FFD8-73A5-4055-8552-C082FBD8E745}" type="presParOf" srcId="{2BB07112-50FF-431E-B752-F013EB9EF5FB}" destId="{B6F07303-4228-494D-8103-2E36455B7744}" srcOrd="2" destOrd="0" presId="urn:microsoft.com/office/officeart/2005/8/layout/hProcess4"/>
    <dgm:cxn modelId="{9E3705C4-33A6-441D-B183-ADAD574E8165}" type="presParOf" srcId="{2BB07112-50FF-431E-B752-F013EB9EF5FB}" destId="{87F9151C-B5FF-488F-828B-D3C705C55D5B}" srcOrd="3" destOrd="0" presId="urn:microsoft.com/office/officeart/2005/8/layout/hProcess4"/>
    <dgm:cxn modelId="{F91C028F-8DAC-4F34-9BF4-630A8E7EBBEB}" type="presParOf" srcId="{2BB07112-50FF-431E-B752-F013EB9EF5FB}" destId="{47C318F7-E738-4E3A-AABC-67D182AC427D}"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D24EE6-1EBD-44F6-97A8-923A48B25D0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NZ"/>
        </a:p>
      </dgm:t>
    </dgm:pt>
    <dgm:pt modelId="{6EED3A3A-627A-4CFA-BC09-48803A8A159E}">
      <dgm:prSet/>
      <dgm:spPr/>
      <dgm:t>
        <a:bodyPr/>
        <a:lstStyle/>
        <a:p>
          <a:pPr rtl="0"/>
          <a:r>
            <a:rPr lang="en-US" dirty="0" smtClean="0">
              <a:solidFill>
                <a:schemeClr val="bg2">
                  <a:lumMod val="60000"/>
                  <a:lumOff val="40000"/>
                </a:schemeClr>
              </a:solidFill>
            </a:rPr>
            <a:t>Designing the Prospectus</a:t>
          </a:r>
          <a:endParaRPr lang="en-NZ" dirty="0">
            <a:solidFill>
              <a:schemeClr val="bg2">
                <a:lumMod val="60000"/>
                <a:lumOff val="40000"/>
              </a:schemeClr>
            </a:solidFill>
          </a:endParaRPr>
        </a:p>
      </dgm:t>
    </dgm:pt>
    <dgm:pt modelId="{9FB662BC-9FFB-4F5C-A4BE-62971396119A}" type="parTrans" cxnId="{8A754EB7-6716-4585-ABA7-43964259BF46}">
      <dgm:prSet/>
      <dgm:spPr/>
      <dgm:t>
        <a:bodyPr/>
        <a:lstStyle/>
        <a:p>
          <a:endParaRPr lang="en-NZ"/>
        </a:p>
      </dgm:t>
    </dgm:pt>
    <dgm:pt modelId="{FF76E64A-E418-4235-904B-6DD31A0DFF17}" type="sibTrans" cxnId="{8A754EB7-6716-4585-ABA7-43964259BF46}">
      <dgm:prSet/>
      <dgm:spPr/>
      <dgm:t>
        <a:bodyPr/>
        <a:lstStyle/>
        <a:p>
          <a:endParaRPr lang="en-NZ"/>
        </a:p>
      </dgm:t>
    </dgm:pt>
    <dgm:pt modelId="{DA1EBF86-0D46-4E76-B5B2-881547610F9A}">
      <dgm:prSet/>
      <dgm:spPr/>
      <dgm:t>
        <a:bodyPr/>
        <a:lstStyle/>
        <a:p>
          <a:pPr rtl="0"/>
          <a:r>
            <a:rPr lang="en-US" dirty="0" smtClean="0">
              <a:solidFill>
                <a:schemeClr val="bg2">
                  <a:lumMod val="60000"/>
                  <a:lumOff val="40000"/>
                </a:schemeClr>
              </a:solidFill>
            </a:rPr>
            <a:t>Site Application Process</a:t>
          </a:r>
          <a:endParaRPr lang="en-NZ" dirty="0">
            <a:solidFill>
              <a:schemeClr val="bg2">
                <a:lumMod val="60000"/>
                <a:lumOff val="40000"/>
              </a:schemeClr>
            </a:solidFill>
          </a:endParaRPr>
        </a:p>
      </dgm:t>
    </dgm:pt>
    <dgm:pt modelId="{CBB1304A-49A4-41DC-A0BD-425E351B9BA9}" type="parTrans" cxnId="{9E6C68CC-3076-4857-8BB2-459B3BCB738B}">
      <dgm:prSet/>
      <dgm:spPr/>
      <dgm:t>
        <a:bodyPr/>
        <a:lstStyle/>
        <a:p>
          <a:endParaRPr lang="en-NZ"/>
        </a:p>
      </dgm:t>
    </dgm:pt>
    <dgm:pt modelId="{7778EA8C-BB1C-4A8E-AD41-06CAEE2AC1F4}" type="sibTrans" cxnId="{9E6C68CC-3076-4857-8BB2-459B3BCB738B}">
      <dgm:prSet/>
      <dgm:spPr/>
      <dgm:t>
        <a:bodyPr/>
        <a:lstStyle/>
        <a:p>
          <a:endParaRPr lang="en-NZ"/>
        </a:p>
      </dgm:t>
    </dgm:pt>
    <dgm:pt modelId="{94F19B03-E6BA-4085-8A37-D149301E8968}">
      <dgm:prSet/>
      <dgm:spPr/>
      <dgm:t>
        <a:bodyPr/>
        <a:lstStyle/>
        <a:p>
          <a:pPr rtl="0"/>
          <a:r>
            <a:rPr lang="en-US" dirty="0" smtClean="0"/>
            <a:t>Areas In Which To Exhibit</a:t>
          </a:r>
          <a:endParaRPr lang="en-NZ" dirty="0"/>
        </a:p>
      </dgm:t>
    </dgm:pt>
    <dgm:pt modelId="{34F5F980-C463-455D-AD61-C7174D7E1A11}" type="parTrans" cxnId="{F7287A8A-42F5-49C4-986C-34C05D929A8C}">
      <dgm:prSet/>
      <dgm:spPr/>
      <dgm:t>
        <a:bodyPr/>
        <a:lstStyle/>
        <a:p>
          <a:endParaRPr lang="en-NZ"/>
        </a:p>
      </dgm:t>
    </dgm:pt>
    <dgm:pt modelId="{77051EB6-4573-4E5F-B994-306484814E57}" type="sibTrans" cxnId="{F7287A8A-42F5-49C4-986C-34C05D929A8C}">
      <dgm:prSet/>
      <dgm:spPr/>
      <dgm:t>
        <a:bodyPr/>
        <a:lstStyle/>
        <a:p>
          <a:endParaRPr lang="en-NZ"/>
        </a:p>
      </dgm:t>
    </dgm:pt>
    <dgm:pt modelId="{AAF5E63A-9DAF-4C11-93A1-39B81449251A}">
      <dgm:prSet/>
      <dgm:spPr/>
      <dgm:t>
        <a:bodyPr/>
        <a:lstStyle/>
        <a:p>
          <a:pPr rtl="0"/>
          <a:r>
            <a:rPr lang="en-US" dirty="0" smtClean="0">
              <a:solidFill>
                <a:schemeClr val="tx1">
                  <a:lumMod val="65000"/>
                </a:schemeClr>
              </a:solidFill>
            </a:rPr>
            <a:t>Communicating with exhibitors</a:t>
          </a:r>
          <a:endParaRPr lang="en-NZ" dirty="0">
            <a:solidFill>
              <a:schemeClr val="tx1">
                <a:lumMod val="65000"/>
              </a:schemeClr>
            </a:solidFill>
          </a:endParaRPr>
        </a:p>
      </dgm:t>
    </dgm:pt>
    <dgm:pt modelId="{B03CCF8B-D4C0-4535-970D-F22FDB516D81}" type="parTrans" cxnId="{902439B1-E357-4A39-BCA6-B800AF560331}">
      <dgm:prSet/>
      <dgm:spPr/>
      <dgm:t>
        <a:bodyPr/>
        <a:lstStyle/>
        <a:p>
          <a:endParaRPr lang="en-NZ"/>
        </a:p>
      </dgm:t>
    </dgm:pt>
    <dgm:pt modelId="{B6AEB754-3DA2-4DA4-8A05-64A27D9C3C5E}" type="sibTrans" cxnId="{902439B1-E357-4A39-BCA6-B800AF560331}">
      <dgm:prSet/>
      <dgm:spPr/>
      <dgm:t>
        <a:bodyPr/>
        <a:lstStyle/>
        <a:p>
          <a:endParaRPr lang="en-NZ"/>
        </a:p>
      </dgm:t>
    </dgm:pt>
    <dgm:pt modelId="{1654F634-180F-443E-A716-E6D80B24323C}">
      <dgm:prSet/>
      <dgm:spPr/>
      <dgm:t>
        <a:bodyPr/>
        <a:lstStyle/>
        <a:p>
          <a:pPr rtl="0"/>
          <a:r>
            <a:rPr lang="en-US" dirty="0" smtClean="0">
              <a:solidFill>
                <a:schemeClr val="tx1">
                  <a:lumMod val="65000"/>
                </a:schemeClr>
              </a:solidFill>
            </a:rPr>
            <a:t>Highlighting current theme</a:t>
          </a:r>
          <a:endParaRPr lang="en-NZ" dirty="0">
            <a:solidFill>
              <a:schemeClr val="tx1">
                <a:lumMod val="65000"/>
              </a:schemeClr>
            </a:solidFill>
          </a:endParaRPr>
        </a:p>
      </dgm:t>
    </dgm:pt>
    <dgm:pt modelId="{FE3C804F-F071-49A5-9D02-E693D7E325E2}" type="parTrans" cxnId="{37EA2805-047A-4911-B55C-1D5C03508544}">
      <dgm:prSet/>
      <dgm:spPr/>
      <dgm:t>
        <a:bodyPr/>
        <a:lstStyle/>
        <a:p>
          <a:endParaRPr lang="en-NZ"/>
        </a:p>
      </dgm:t>
    </dgm:pt>
    <dgm:pt modelId="{C4345662-01DB-4E53-90D5-7E9A21F3F5DF}" type="sibTrans" cxnId="{37EA2805-047A-4911-B55C-1D5C03508544}">
      <dgm:prSet/>
      <dgm:spPr/>
      <dgm:t>
        <a:bodyPr/>
        <a:lstStyle/>
        <a:p>
          <a:endParaRPr lang="en-NZ"/>
        </a:p>
      </dgm:t>
    </dgm:pt>
    <dgm:pt modelId="{A0B92CEE-A3E1-46A0-8B35-1EBFAE3257F8}">
      <dgm:prSet/>
      <dgm:spPr/>
      <dgm:t>
        <a:bodyPr/>
        <a:lstStyle/>
        <a:p>
          <a:pPr rtl="0"/>
          <a:r>
            <a:rPr lang="en-US" dirty="0" smtClean="0">
              <a:solidFill>
                <a:schemeClr val="tx1">
                  <a:lumMod val="65000"/>
                </a:schemeClr>
              </a:solidFill>
            </a:rPr>
            <a:t>Finding homes for 1000 exhibitors</a:t>
          </a:r>
          <a:endParaRPr lang="en-NZ" dirty="0">
            <a:solidFill>
              <a:schemeClr val="tx1">
                <a:lumMod val="65000"/>
              </a:schemeClr>
            </a:solidFill>
          </a:endParaRPr>
        </a:p>
      </dgm:t>
    </dgm:pt>
    <dgm:pt modelId="{30816E31-0109-4D16-8577-DF289C71EE9B}" type="parTrans" cxnId="{B0FD24CC-9541-4139-AF15-F2ED00127700}">
      <dgm:prSet/>
      <dgm:spPr/>
      <dgm:t>
        <a:bodyPr/>
        <a:lstStyle/>
        <a:p>
          <a:endParaRPr lang="en-NZ"/>
        </a:p>
      </dgm:t>
    </dgm:pt>
    <dgm:pt modelId="{5C7F5041-E988-443E-B597-652E33E02E52}" type="sibTrans" cxnId="{B0FD24CC-9541-4139-AF15-F2ED00127700}">
      <dgm:prSet/>
      <dgm:spPr/>
      <dgm:t>
        <a:bodyPr/>
        <a:lstStyle/>
        <a:p>
          <a:endParaRPr lang="en-NZ"/>
        </a:p>
      </dgm:t>
    </dgm:pt>
    <dgm:pt modelId="{69359015-127F-49E5-9831-CAA795579FCF}">
      <dgm:prSet/>
      <dgm:spPr/>
      <dgm:t>
        <a:bodyPr/>
        <a:lstStyle/>
        <a:p>
          <a:pPr rtl="0"/>
          <a:r>
            <a:rPr lang="en-US" dirty="0" smtClean="0"/>
            <a:t>Agriculture</a:t>
          </a:r>
          <a:endParaRPr lang="en-NZ" dirty="0"/>
        </a:p>
      </dgm:t>
    </dgm:pt>
    <dgm:pt modelId="{CB24E463-3A4C-4D91-B5B5-6503C454DDDF}" type="parTrans" cxnId="{723DB761-5B30-497A-AFD4-853311E4EDD1}">
      <dgm:prSet/>
      <dgm:spPr/>
      <dgm:t>
        <a:bodyPr/>
        <a:lstStyle/>
        <a:p>
          <a:endParaRPr lang="en-NZ"/>
        </a:p>
      </dgm:t>
    </dgm:pt>
    <dgm:pt modelId="{1BA189AE-2F81-446B-B8D1-3DC5E4E2DF7D}" type="sibTrans" cxnId="{723DB761-5B30-497A-AFD4-853311E4EDD1}">
      <dgm:prSet/>
      <dgm:spPr/>
      <dgm:t>
        <a:bodyPr/>
        <a:lstStyle/>
        <a:p>
          <a:endParaRPr lang="en-NZ"/>
        </a:p>
      </dgm:t>
    </dgm:pt>
    <dgm:pt modelId="{EC09181F-B163-4FB5-99D5-E5E9F53DC71C}">
      <dgm:prSet/>
      <dgm:spPr/>
      <dgm:t>
        <a:bodyPr/>
        <a:lstStyle/>
        <a:p>
          <a:pPr rtl="0"/>
          <a:r>
            <a:rPr lang="en-US" dirty="0" smtClean="0"/>
            <a:t>Premier Feature</a:t>
          </a:r>
          <a:endParaRPr lang="en-NZ" dirty="0"/>
        </a:p>
      </dgm:t>
    </dgm:pt>
    <dgm:pt modelId="{DC6A2081-13E9-4D26-8231-A3A971A4C035}" type="parTrans" cxnId="{BD56DD2C-F337-4A51-B58F-7A46DDA28C8B}">
      <dgm:prSet/>
      <dgm:spPr/>
      <dgm:t>
        <a:bodyPr/>
        <a:lstStyle/>
        <a:p>
          <a:endParaRPr lang="en-NZ"/>
        </a:p>
      </dgm:t>
    </dgm:pt>
    <dgm:pt modelId="{153D3B1C-F21D-4EF8-8FA8-72863FD67F08}" type="sibTrans" cxnId="{BD56DD2C-F337-4A51-B58F-7A46DDA28C8B}">
      <dgm:prSet/>
      <dgm:spPr/>
      <dgm:t>
        <a:bodyPr/>
        <a:lstStyle/>
        <a:p>
          <a:endParaRPr lang="en-NZ"/>
        </a:p>
      </dgm:t>
    </dgm:pt>
    <dgm:pt modelId="{BED45CB1-9D74-4A7C-AF3C-88E30B73C049}">
      <dgm:prSet/>
      <dgm:spPr/>
      <dgm:t>
        <a:bodyPr/>
        <a:lstStyle/>
        <a:p>
          <a:pPr rtl="0"/>
          <a:r>
            <a:rPr lang="en-US" dirty="0" smtClean="0"/>
            <a:t>Rural Living</a:t>
          </a:r>
          <a:endParaRPr lang="en-NZ" dirty="0"/>
        </a:p>
      </dgm:t>
    </dgm:pt>
    <dgm:pt modelId="{0B61AB30-6578-4EC4-88BA-7A544C273AA2}" type="parTrans" cxnId="{DCCF9FB0-09C5-4A85-9897-1EBF133135FD}">
      <dgm:prSet/>
      <dgm:spPr/>
      <dgm:t>
        <a:bodyPr/>
        <a:lstStyle/>
        <a:p>
          <a:endParaRPr lang="en-NZ"/>
        </a:p>
      </dgm:t>
    </dgm:pt>
    <dgm:pt modelId="{F0C738D9-0220-4BFE-B93F-AD9C5FA9A628}" type="sibTrans" cxnId="{DCCF9FB0-09C5-4A85-9897-1EBF133135FD}">
      <dgm:prSet/>
      <dgm:spPr/>
      <dgm:t>
        <a:bodyPr/>
        <a:lstStyle/>
        <a:p>
          <a:endParaRPr lang="en-NZ"/>
        </a:p>
      </dgm:t>
    </dgm:pt>
    <dgm:pt modelId="{396193F1-D178-42CB-9EA4-A3A8E6737B1D}" type="pres">
      <dgm:prSet presAssocID="{F0D24EE6-1EBD-44F6-97A8-923A48B25D00}" presName="Name0" presStyleCnt="0">
        <dgm:presLayoutVars>
          <dgm:dir/>
          <dgm:animLvl val="lvl"/>
          <dgm:resizeHandles val="exact"/>
        </dgm:presLayoutVars>
      </dgm:prSet>
      <dgm:spPr/>
      <dgm:t>
        <a:bodyPr/>
        <a:lstStyle/>
        <a:p>
          <a:endParaRPr lang="en-NZ"/>
        </a:p>
      </dgm:t>
    </dgm:pt>
    <dgm:pt modelId="{89AA6F15-E0E4-4ABD-98F6-DE35D75550EB}" type="pres">
      <dgm:prSet presAssocID="{F0D24EE6-1EBD-44F6-97A8-923A48B25D00}" presName="tSp" presStyleCnt="0"/>
      <dgm:spPr/>
    </dgm:pt>
    <dgm:pt modelId="{69E44A3D-7E3A-4831-AB0D-0F478D2B3EC1}" type="pres">
      <dgm:prSet presAssocID="{F0D24EE6-1EBD-44F6-97A8-923A48B25D00}" presName="bSp" presStyleCnt="0"/>
      <dgm:spPr/>
    </dgm:pt>
    <dgm:pt modelId="{183121A8-3AA7-4CE0-A61E-091345F17190}" type="pres">
      <dgm:prSet presAssocID="{F0D24EE6-1EBD-44F6-97A8-923A48B25D00}" presName="process" presStyleCnt="0"/>
      <dgm:spPr/>
    </dgm:pt>
    <dgm:pt modelId="{28D829E6-6305-4FCB-8A52-936D89ECF425}" type="pres">
      <dgm:prSet presAssocID="{6EED3A3A-627A-4CFA-BC09-48803A8A159E}" presName="composite1" presStyleCnt="0"/>
      <dgm:spPr/>
    </dgm:pt>
    <dgm:pt modelId="{74ADD50D-99AF-41BC-8E2C-ECF2E6392F49}" type="pres">
      <dgm:prSet presAssocID="{6EED3A3A-627A-4CFA-BC09-48803A8A159E}" presName="dummyNode1" presStyleLbl="node1" presStyleIdx="0" presStyleCnt="3"/>
      <dgm:spPr/>
    </dgm:pt>
    <dgm:pt modelId="{70240DFB-ACD9-4B5C-B0FE-2B26EBAB8C39}" type="pres">
      <dgm:prSet presAssocID="{6EED3A3A-627A-4CFA-BC09-48803A8A159E}" presName="childNode1" presStyleLbl="bgAcc1" presStyleIdx="0" presStyleCnt="3">
        <dgm:presLayoutVars>
          <dgm:bulletEnabled val="1"/>
        </dgm:presLayoutVars>
      </dgm:prSet>
      <dgm:spPr/>
      <dgm:t>
        <a:bodyPr/>
        <a:lstStyle/>
        <a:p>
          <a:endParaRPr lang="en-NZ"/>
        </a:p>
      </dgm:t>
    </dgm:pt>
    <dgm:pt modelId="{CB160FA6-AE17-4478-9E2C-0764C0C26F78}" type="pres">
      <dgm:prSet presAssocID="{6EED3A3A-627A-4CFA-BC09-48803A8A159E}" presName="childNode1tx" presStyleLbl="bgAcc1" presStyleIdx="0" presStyleCnt="3">
        <dgm:presLayoutVars>
          <dgm:bulletEnabled val="1"/>
        </dgm:presLayoutVars>
      </dgm:prSet>
      <dgm:spPr/>
      <dgm:t>
        <a:bodyPr/>
        <a:lstStyle/>
        <a:p>
          <a:endParaRPr lang="en-NZ"/>
        </a:p>
      </dgm:t>
    </dgm:pt>
    <dgm:pt modelId="{CA149359-B8DD-4A20-81BE-8693D4E09CF9}" type="pres">
      <dgm:prSet presAssocID="{6EED3A3A-627A-4CFA-BC09-48803A8A159E}" presName="parentNode1" presStyleLbl="node1" presStyleIdx="0" presStyleCnt="3">
        <dgm:presLayoutVars>
          <dgm:chMax val="1"/>
          <dgm:bulletEnabled val="1"/>
        </dgm:presLayoutVars>
      </dgm:prSet>
      <dgm:spPr/>
      <dgm:t>
        <a:bodyPr/>
        <a:lstStyle/>
        <a:p>
          <a:endParaRPr lang="en-NZ"/>
        </a:p>
      </dgm:t>
    </dgm:pt>
    <dgm:pt modelId="{CF8C51EA-98F8-4005-BD22-C6DC045ED558}" type="pres">
      <dgm:prSet presAssocID="{6EED3A3A-627A-4CFA-BC09-48803A8A159E}" presName="connSite1" presStyleCnt="0"/>
      <dgm:spPr/>
    </dgm:pt>
    <dgm:pt modelId="{5F64207E-74F3-4177-9266-44C9EDEECBA9}" type="pres">
      <dgm:prSet presAssocID="{FF76E64A-E418-4235-904B-6DD31A0DFF17}" presName="Name9" presStyleLbl="sibTrans2D1" presStyleIdx="0" presStyleCnt="2"/>
      <dgm:spPr/>
      <dgm:t>
        <a:bodyPr/>
        <a:lstStyle/>
        <a:p>
          <a:endParaRPr lang="en-NZ"/>
        </a:p>
      </dgm:t>
    </dgm:pt>
    <dgm:pt modelId="{26340299-E3F8-4419-AE3D-FFDDA15D8241}" type="pres">
      <dgm:prSet presAssocID="{DA1EBF86-0D46-4E76-B5B2-881547610F9A}" presName="composite2" presStyleCnt="0"/>
      <dgm:spPr/>
    </dgm:pt>
    <dgm:pt modelId="{391F9D36-DBF9-4F97-82DD-478BFAB44C68}" type="pres">
      <dgm:prSet presAssocID="{DA1EBF86-0D46-4E76-B5B2-881547610F9A}" presName="dummyNode2" presStyleLbl="node1" presStyleIdx="0" presStyleCnt="3"/>
      <dgm:spPr/>
    </dgm:pt>
    <dgm:pt modelId="{5CB9F687-C9E4-454D-8D33-F8B90C5E24A0}" type="pres">
      <dgm:prSet presAssocID="{DA1EBF86-0D46-4E76-B5B2-881547610F9A}" presName="childNode2" presStyleLbl="bgAcc1" presStyleIdx="1" presStyleCnt="3">
        <dgm:presLayoutVars>
          <dgm:bulletEnabled val="1"/>
        </dgm:presLayoutVars>
      </dgm:prSet>
      <dgm:spPr/>
      <dgm:t>
        <a:bodyPr/>
        <a:lstStyle/>
        <a:p>
          <a:endParaRPr lang="en-NZ"/>
        </a:p>
      </dgm:t>
    </dgm:pt>
    <dgm:pt modelId="{AA7390D3-F5AC-4387-A56F-2BF1F5F1A5CE}" type="pres">
      <dgm:prSet presAssocID="{DA1EBF86-0D46-4E76-B5B2-881547610F9A}" presName="childNode2tx" presStyleLbl="bgAcc1" presStyleIdx="1" presStyleCnt="3">
        <dgm:presLayoutVars>
          <dgm:bulletEnabled val="1"/>
        </dgm:presLayoutVars>
      </dgm:prSet>
      <dgm:spPr/>
      <dgm:t>
        <a:bodyPr/>
        <a:lstStyle/>
        <a:p>
          <a:endParaRPr lang="en-NZ"/>
        </a:p>
      </dgm:t>
    </dgm:pt>
    <dgm:pt modelId="{E658CA0A-1102-4228-AEE9-D0574C7DC5EB}" type="pres">
      <dgm:prSet presAssocID="{DA1EBF86-0D46-4E76-B5B2-881547610F9A}" presName="parentNode2" presStyleLbl="node1" presStyleIdx="1" presStyleCnt="3">
        <dgm:presLayoutVars>
          <dgm:chMax val="0"/>
          <dgm:bulletEnabled val="1"/>
        </dgm:presLayoutVars>
      </dgm:prSet>
      <dgm:spPr/>
      <dgm:t>
        <a:bodyPr/>
        <a:lstStyle/>
        <a:p>
          <a:endParaRPr lang="en-NZ"/>
        </a:p>
      </dgm:t>
    </dgm:pt>
    <dgm:pt modelId="{7DA1516F-06E5-4000-82C3-D72517223D0B}" type="pres">
      <dgm:prSet presAssocID="{DA1EBF86-0D46-4E76-B5B2-881547610F9A}" presName="connSite2" presStyleCnt="0"/>
      <dgm:spPr/>
    </dgm:pt>
    <dgm:pt modelId="{C4CA50DD-2698-44AE-9827-C77D47FC1E00}" type="pres">
      <dgm:prSet presAssocID="{7778EA8C-BB1C-4A8E-AD41-06CAEE2AC1F4}" presName="Name18" presStyleLbl="sibTrans2D1" presStyleIdx="1" presStyleCnt="2"/>
      <dgm:spPr/>
      <dgm:t>
        <a:bodyPr/>
        <a:lstStyle/>
        <a:p>
          <a:endParaRPr lang="en-NZ"/>
        </a:p>
      </dgm:t>
    </dgm:pt>
    <dgm:pt modelId="{2BB07112-50FF-431E-B752-F013EB9EF5FB}" type="pres">
      <dgm:prSet presAssocID="{94F19B03-E6BA-4085-8A37-D149301E8968}" presName="composite1" presStyleCnt="0"/>
      <dgm:spPr/>
    </dgm:pt>
    <dgm:pt modelId="{3464630C-1E85-425F-B8A7-6029E95BFAF7}" type="pres">
      <dgm:prSet presAssocID="{94F19B03-E6BA-4085-8A37-D149301E8968}" presName="dummyNode1" presStyleLbl="node1" presStyleIdx="1" presStyleCnt="3"/>
      <dgm:spPr/>
    </dgm:pt>
    <dgm:pt modelId="{B0A4357C-5EF0-4922-9463-A739A8976E2C}" type="pres">
      <dgm:prSet presAssocID="{94F19B03-E6BA-4085-8A37-D149301E8968}" presName="childNode1" presStyleLbl="bgAcc1" presStyleIdx="2" presStyleCnt="3">
        <dgm:presLayoutVars>
          <dgm:bulletEnabled val="1"/>
        </dgm:presLayoutVars>
      </dgm:prSet>
      <dgm:spPr/>
      <dgm:t>
        <a:bodyPr/>
        <a:lstStyle/>
        <a:p>
          <a:endParaRPr lang="en-NZ"/>
        </a:p>
      </dgm:t>
    </dgm:pt>
    <dgm:pt modelId="{B6F07303-4228-494D-8103-2E36455B7744}" type="pres">
      <dgm:prSet presAssocID="{94F19B03-E6BA-4085-8A37-D149301E8968}" presName="childNode1tx" presStyleLbl="bgAcc1" presStyleIdx="2" presStyleCnt="3">
        <dgm:presLayoutVars>
          <dgm:bulletEnabled val="1"/>
        </dgm:presLayoutVars>
      </dgm:prSet>
      <dgm:spPr/>
      <dgm:t>
        <a:bodyPr/>
        <a:lstStyle/>
        <a:p>
          <a:endParaRPr lang="en-NZ"/>
        </a:p>
      </dgm:t>
    </dgm:pt>
    <dgm:pt modelId="{87F9151C-B5FF-488F-828B-D3C705C55D5B}" type="pres">
      <dgm:prSet presAssocID="{94F19B03-E6BA-4085-8A37-D149301E8968}" presName="parentNode1" presStyleLbl="node1" presStyleIdx="2" presStyleCnt="3">
        <dgm:presLayoutVars>
          <dgm:chMax val="1"/>
          <dgm:bulletEnabled val="1"/>
        </dgm:presLayoutVars>
      </dgm:prSet>
      <dgm:spPr/>
      <dgm:t>
        <a:bodyPr/>
        <a:lstStyle/>
        <a:p>
          <a:endParaRPr lang="en-NZ"/>
        </a:p>
      </dgm:t>
    </dgm:pt>
    <dgm:pt modelId="{47C318F7-E738-4E3A-AABC-67D182AC427D}" type="pres">
      <dgm:prSet presAssocID="{94F19B03-E6BA-4085-8A37-D149301E8968}" presName="connSite1" presStyleCnt="0"/>
      <dgm:spPr/>
    </dgm:pt>
  </dgm:ptLst>
  <dgm:cxnLst>
    <dgm:cxn modelId="{83F0E8A7-F511-4CE7-80C5-AEE535210455}" type="presOf" srcId="{1654F634-180F-443E-A716-E6D80B24323C}" destId="{70240DFB-ACD9-4B5C-B0FE-2B26EBAB8C39}" srcOrd="0" destOrd="1" presId="urn:microsoft.com/office/officeart/2005/8/layout/hProcess4"/>
    <dgm:cxn modelId="{9E33AC75-497E-482B-8CE4-AD1EA9FB06D4}" type="presOf" srcId="{EC09181F-B163-4FB5-99D5-E5E9F53DC71C}" destId="{B6F07303-4228-494D-8103-2E36455B7744}" srcOrd="1" destOrd="1" presId="urn:microsoft.com/office/officeart/2005/8/layout/hProcess4"/>
    <dgm:cxn modelId="{9D8A01F0-2E33-4365-80B7-2CFFB17C887A}" type="presOf" srcId="{6EED3A3A-627A-4CFA-BC09-48803A8A159E}" destId="{CA149359-B8DD-4A20-81BE-8693D4E09CF9}" srcOrd="0" destOrd="0" presId="urn:microsoft.com/office/officeart/2005/8/layout/hProcess4"/>
    <dgm:cxn modelId="{37EA2805-047A-4911-B55C-1D5C03508544}" srcId="{6EED3A3A-627A-4CFA-BC09-48803A8A159E}" destId="{1654F634-180F-443E-A716-E6D80B24323C}" srcOrd="1" destOrd="0" parTransId="{FE3C804F-F071-49A5-9D02-E693D7E325E2}" sibTransId="{C4345662-01DB-4E53-90D5-7E9A21F3F5DF}"/>
    <dgm:cxn modelId="{B0FD24CC-9541-4139-AF15-F2ED00127700}" srcId="{DA1EBF86-0D46-4E76-B5B2-881547610F9A}" destId="{A0B92CEE-A3E1-46A0-8B35-1EBFAE3257F8}" srcOrd="0" destOrd="0" parTransId="{30816E31-0109-4D16-8577-DF289C71EE9B}" sibTransId="{5C7F5041-E988-443E-B597-652E33E02E52}"/>
    <dgm:cxn modelId="{902439B1-E357-4A39-BCA6-B800AF560331}" srcId="{6EED3A3A-627A-4CFA-BC09-48803A8A159E}" destId="{AAF5E63A-9DAF-4C11-93A1-39B81449251A}" srcOrd="0" destOrd="0" parTransId="{B03CCF8B-D4C0-4535-970D-F22FDB516D81}" sibTransId="{B6AEB754-3DA2-4DA4-8A05-64A27D9C3C5E}"/>
    <dgm:cxn modelId="{FFDC1230-B081-4285-B113-D98740C9B3D3}" type="presOf" srcId="{A0B92CEE-A3E1-46A0-8B35-1EBFAE3257F8}" destId="{5CB9F687-C9E4-454D-8D33-F8B90C5E24A0}" srcOrd="0" destOrd="0" presId="urn:microsoft.com/office/officeart/2005/8/layout/hProcess4"/>
    <dgm:cxn modelId="{DCCF9FB0-09C5-4A85-9897-1EBF133135FD}" srcId="{94F19B03-E6BA-4085-8A37-D149301E8968}" destId="{BED45CB1-9D74-4A7C-AF3C-88E30B73C049}" srcOrd="2" destOrd="0" parTransId="{0B61AB30-6578-4EC4-88BA-7A544C273AA2}" sibTransId="{F0C738D9-0220-4BFE-B93F-AD9C5FA9A628}"/>
    <dgm:cxn modelId="{F7287A8A-42F5-49C4-986C-34C05D929A8C}" srcId="{F0D24EE6-1EBD-44F6-97A8-923A48B25D00}" destId="{94F19B03-E6BA-4085-8A37-D149301E8968}" srcOrd="2" destOrd="0" parTransId="{34F5F980-C463-455D-AD61-C7174D7E1A11}" sibTransId="{77051EB6-4573-4E5F-B994-306484814E57}"/>
    <dgm:cxn modelId="{3A7D7F81-FBDE-40AF-A14F-181C5FE36406}" type="presOf" srcId="{94F19B03-E6BA-4085-8A37-D149301E8968}" destId="{87F9151C-B5FF-488F-828B-D3C705C55D5B}" srcOrd="0" destOrd="0" presId="urn:microsoft.com/office/officeart/2005/8/layout/hProcess4"/>
    <dgm:cxn modelId="{FEAA92A8-8F5D-472C-ABCD-443660BD0B89}" type="presOf" srcId="{DA1EBF86-0D46-4E76-B5B2-881547610F9A}" destId="{E658CA0A-1102-4228-AEE9-D0574C7DC5EB}" srcOrd="0" destOrd="0" presId="urn:microsoft.com/office/officeart/2005/8/layout/hProcess4"/>
    <dgm:cxn modelId="{4B1E5BCA-0EB7-445C-A1CA-27557F05F7B5}" type="presOf" srcId="{AAF5E63A-9DAF-4C11-93A1-39B81449251A}" destId="{CB160FA6-AE17-4478-9E2C-0764C0C26F78}" srcOrd="1" destOrd="0" presId="urn:microsoft.com/office/officeart/2005/8/layout/hProcess4"/>
    <dgm:cxn modelId="{8A754EB7-6716-4585-ABA7-43964259BF46}" srcId="{F0D24EE6-1EBD-44F6-97A8-923A48B25D00}" destId="{6EED3A3A-627A-4CFA-BC09-48803A8A159E}" srcOrd="0" destOrd="0" parTransId="{9FB662BC-9FFB-4F5C-A4BE-62971396119A}" sibTransId="{FF76E64A-E418-4235-904B-6DD31A0DFF17}"/>
    <dgm:cxn modelId="{BD56DD2C-F337-4A51-B58F-7A46DDA28C8B}" srcId="{94F19B03-E6BA-4085-8A37-D149301E8968}" destId="{EC09181F-B163-4FB5-99D5-E5E9F53DC71C}" srcOrd="1" destOrd="0" parTransId="{DC6A2081-13E9-4D26-8231-A3A971A4C035}" sibTransId="{153D3B1C-F21D-4EF8-8FA8-72863FD67F08}"/>
    <dgm:cxn modelId="{9E6C68CC-3076-4857-8BB2-459B3BCB738B}" srcId="{F0D24EE6-1EBD-44F6-97A8-923A48B25D00}" destId="{DA1EBF86-0D46-4E76-B5B2-881547610F9A}" srcOrd="1" destOrd="0" parTransId="{CBB1304A-49A4-41DC-A0BD-425E351B9BA9}" sibTransId="{7778EA8C-BB1C-4A8E-AD41-06CAEE2AC1F4}"/>
    <dgm:cxn modelId="{8818AFF8-66C3-4996-8307-214D1E721256}" type="presOf" srcId="{AAF5E63A-9DAF-4C11-93A1-39B81449251A}" destId="{70240DFB-ACD9-4B5C-B0FE-2B26EBAB8C39}" srcOrd="0" destOrd="0" presId="urn:microsoft.com/office/officeart/2005/8/layout/hProcess4"/>
    <dgm:cxn modelId="{BE5F706E-8C42-4219-BF64-ECBFDB680B87}" type="presOf" srcId="{7778EA8C-BB1C-4A8E-AD41-06CAEE2AC1F4}" destId="{C4CA50DD-2698-44AE-9827-C77D47FC1E00}" srcOrd="0" destOrd="0" presId="urn:microsoft.com/office/officeart/2005/8/layout/hProcess4"/>
    <dgm:cxn modelId="{6FA776FD-B98C-4FC1-948D-8553CC141DF0}" type="presOf" srcId="{1654F634-180F-443E-A716-E6D80B24323C}" destId="{CB160FA6-AE17-4478-9E2C-0764C0C26F78}" srcOrd="1" destOrd="1" presId="urn:microsoft.com/office/officeart/2005/8/layout/hProcess4"/>
    <dgm:cxn modelId="{583477BC-E7A7-421F-BCFF-E2E57504DF75}" type="presOf" srcId="{BED45CB1-9D74-4A7C-AF3C-88E30B73C049}" destId="{B0A4357C-5EF0-4922-9463-A739A8976E2C}" srcOrd="0" destOrd="2" presId="urn:microsoft.com/office/officeart/2005/8/layout/hProcess4"/>
    <dgm:cxn modelId="{C733ECE3-76A2-4551-A753-720D91640B68}" type="presOf" srcId="{BED45CB1-9D74-4A7C-AF3C-88E30B73C049}" destId="{B6F07303-4228-494D-8103-2E36455B7744}" srcOrd="1" destOrd="2" presId="urn:microsoft.com/office/officeart/2005/8/layout/hProcess4"/>
    <dgm:cxn modelId="{DC5500B5-CA1B-4092-A6C8-A95749F11968}" type="presOf" srcId="{69359015-127F-49E5-9831-CAA795579FCF}" destId="{B0A4357C-5EF0-4922-9463-A739A8976E2C}" srcOrd="0" destOrd="0" presId="urn:microsoft.com/office/officeart/2005/8/layout/hProcess4"/>
    <dgm:cxn modelId="{67778933-3BEA-48A4-8BFB-35ACAAA9F8E7}" type="presOf" srcId="{69359015-127F-49E5-9831-CAA795579FCF}" destId="{B6F07303-4228-494D-8103-2E36455B7744}" srcOrd="1" destOrd="0" presId="urn:microsoft.com/office/officeart/2005/8/layout/hProcess4"/>
    <dgm:cxn modelId="{4E64BF11-D3EA-4F7D-A2E7-ED5198AA4654}" type="presOf" srcId="{EC09181F-B163-4FB5-99D5-E5E9F53DC71C}" destId="{B0A4357C-5EF0-4922-9463-A739A8976E2C}" srcOrd="0" destOrd="1" presId="urn:microsoft.com/office/officeart/2005/8/layout/hProcess4"/>
    <dgm:cxn modelId="{698F7E36-3551-4C28-B244-802E33440E10}" type="presOf" srcId="{A0B92CEE-A3E1-46A0-8B35-1EBFAE3257F8}" destId="{AA7390D3-F5AC-4387-A56F-2BF1F5F1A5CE}" srcOrd="1" destOrd="0" presId="urn:microsoft.com/office/officeart/2005/8/layout/hProcess4"/>
    <dgm:cxn modelId="{ABB88E1E-5D49-4796-A73C-4BEDCE404538}" type="presOf" srcId="{FF76E64A-E418-4235-904B-6DD31A0DFF17}" destId="{5F64207E-74F3-4177-9266-44C9EDEECBA9}" srcOrd="0" destOrd="0" presId="urn:microsoft.com/office/officeart/2005/8/layout/hProcess4"/>
    <dgm:cxn modelId="{723DB761-5B30-497A-AFD4-853311E4EDD1}" srcId="{94F19B03-E6BA-4085-8A37-D149301E8968}" destId="{69359015-127F-49E5-9831-CAA795579FCF}" srcOrd="0" destOrd="0" parTransId="{CB24E463-3A4C-4D91-B5B5-6503C454DDDF}" sibTransId="{1BA189AE-2F81-446B-B8D1-3DC5E4E2DF7D}"/>
    <dgm:cxn modelId="{BA702D8C-19E2-486E-92A5-31C8DF458B22}" type="presOf" srcId="{F0D24EE6-1EBD-44F6-97A8-923A48B25D00}" destId="{396193F1-D178-42CB-9EA4-A3A8E6737B1D}" srcOrd="0" destOrd="0" presId="urn:microsoft.com/office/officeart/2005/8/layout/hProcess4"/>
    <dgm:cxn modelId="{C3B570C0-82B0-4363-84F8-40F05998CDEF}" type="presParOf" srcId="{396193F1-D178-42CB-9EA4-A3A8E6737B1D}" destId="{89AA6F15-E0E4-4ABD-98F6-DE35D75550EB}" srcOrd="0" destOrd="0" presId="urn:microsoft.com/office/officeart/2005/8/layout/hProcess4"/>
    <dgm:cxn modelId="{57386555-7A05-41EE-8CC5-043E21CF5068}" type="presParOf" srcId="{396193F1-D178-42CB-9EA4-A3A8E6737B1D}" destId="{69E44A3D-7E3A-4831-AB0D-0F478D2B3EC1}" srcOrd="1" destOrd="0" presId="urn:microsoft.com/office/officeart/2005/8/layout/hProcess4"/>
    <dgm:cxn modelId="{7C319C6E-B529-4272-9630-6B6BACEA77E5}" type="presParOf" srcId="{396193F1-D178-42CB-9EA4-A3A8E6737B1D}" destId="{183121A8-3AA7-4CE0-A61E-091345F17190}" srcOrd="2" destOrd="0" presId="urn:microsoft.com/office/officeart/2005/8/layout/hProcess4"/>
    <dgm:cxn modelId="{FD074F21-CD59-4ABC-8D94-3C0C44FECD9A}" type="presParOf" srcId="{183121A8-3AA7-4CE0-A61E-091345F17190}" destId="{28D829E6-6305-4FCB-8A52-936D89ECF425}" srcOrd="0" destOrd="0" presId="urn:microsoft.com/office/officeart/2005/8/layout/hProcess4"/>
    <dgm:cxn modelId="{7DA23CB5-6770-4DC3-B81B-E9A7B539C7F1}" type="presParOf" srcId="{28D829E6-6305-4FCB-8A52-936D89ECF425}" destId="{74ADD50D-99AF-41BC-8E2C-ECF2E6392F49}" srcOrd="0" destOrd="0" presId="urn:microsoft.com/office/officeart/2005/8/layout/hProcess4"/>
    <dgm:cxn modelId="{3259EF9E-7AD7-4E2E-930D-6AC08F8F9D3A}" type="presParOf" srcId="{28D829E6-6305-4FCB-8A52-936D89ECF425}" destId="{70240DFB-ACD9-4B5C-B0FE-2B26EBAB8C39}" srcOrd="1" destOrd="0" presId="urn:microsoft.com/office/officeart/2005/8/layout/hProcess4"/>
    <dgm:cxn modelId="{A5B29F4E-B19F-48BD-A741-620B6AA13DF2}" type="presParOf" srcId="{28D829E6-6305-4FCB-8A52-936D89ECF425}" destId="{CB160FA6-AE17-4478-9E2C-0764C0C26F78}" srcOrd="2" destOrd="0" presId="urn:microsoft.com/office/officeart/2005/8/layout/hProcess4"/>
    <dgm:cxn modelId="{C714C6E7-1F60-4B90-BCA1-AD42160214D8}" type="presParOf" srcId="{28D829E6-6305-4FCB-8A52-936D89ECF425}" destId="{CA149359-B8DD-4A20-81BE-8693D4E09CF9}" srcOrd="3" destOrd="0" presId="urn:microsoft.com/office/officeart/2005/8/layout/hProcess4"/>
    <dgm:cxn modelId="{6906F9E6-2D5F-45B4-A705-7C6581173229}" type="presParOf" srcId="{28D829E6-6305-4FCB-8A52-936D89ECF425}" destId="{CF8C51EA-98F8-4005-BD22-C6DC045ED558}" srcOrd="4" destOrd="0" presId="urn:microsoft.com/office/officeart/2005/8/layout/hProcess4"/>
    <dgm:cxn modelId="{6A029884-320B-4B23-93CC-391E851CF698}" type="presParOf" srcId="{183121A8-3AA7-4CE0-A61E-091345F17190}" destId="{5F64207E-74F3-4177-9266-44C9EDEECBA9}" srcOrd="1" destOrd="0" presId="urn:microsoft.com/office/officeart/2005/8/layout/hProcess4"/>
    <dgm:cxn modelId="{DCC32130-01C4-4B19-9B88-3B417AFBEB84}" type="presParOf" srcId="{183121A8-3AA7-4CE0-A61E-091345F17190}" destId="{26340299-E3F8-4419-AE3D-FFDDA15D8241}" srcOrd="2" destOrd="0" presId="urn:microsoft.com/office/officeart/2005/8/layout/hProcess4"/>
    <dgm:cxn modelId="{FB73144F-FF25-4DBF-8937-A20957FEF3CC}" type="presParOf" srcId="{26340299-E3F8-4419-AE3D-FFDDA15D8241}" destId="{391F9D36-DBF9-4F97-82DD-478BFAB44C68}" srcOrd="0" destOrd="0" presId="urn:microsoft.com/office/officeart/2005/8/layout/hProcess4"/>
    <dgm:cxn modelId="{54E2B08F-3DD8-4959-AC44-572C3B496E62}" type="presParOf" srcId="{26340299-E3F8-4419-AE3D-FFDDA15D8241}" destId="{5CB9F687-C9E4-454D-8D33-F8B90C5E24A0}" srcOrd="1" destOrd="0" presId="urn:microsoft.com/office/officeart/2005/8/layout/hProcess4"/>
    <dgm:cxn modelId="{4A941860-59D2-47AE-87F9-0995E3FDBDC4}" type="presParOf" srcId="{26340299-E3F8-4419-AE3D-FFDDA15D8241}" destId="{AA7390D3-F5AC-4387-A56F-2BF1F5F1A5CE}" srcOrd="2" destOrd="0" presId="urn:microsoft.com/office/officeart/2005/8/layout/hProcess4"/>
    <dgm:cxn modelId="{BCB2BEA4-6C50-4A0B-8DA2-AA0CD38AD993}" type="presParOf" srcId="{26340299-E3F8-4419-AE3D-FFDDA15D8241}" destId="{E658CA0A-1102-4228-AEE9-D0574C7DC5EB}" srcOrd="3" destOrd="0" presId="urn:microsoft.com/office/officeart/2005/8/layout/hProcess4"/>
    <dgm:cxn modelId="{84BFEFDD-BBB6-410E-A056-E1B3F493A6FF}" type="presParOf" srcId="{26340299-E3F8-4419-AE3D-FFDDA15D8241}" destId="{7DA1516F-06E5-4000-82C3-D72517223D0B}" srcOrd="4" destOrd="0" presId="urn:microsoft.com/office/officeart/2005/8/layout/hProcess4"/>
    <dgm:cxn modelId="{22C5767F-2843-46F3-9315-C8575E7DF073}" type="presParOf" srcId="{183121A8-3AA7-4CE0-A61E-091345F17190}" destId="{C4CA50DD-2698-44AE-9827-C77D47FC1E00}" srcOrd="3" destOrd="0" presId="urn:microsoft.com/office/officeart/2005/8/layout/hProcess4"/>
    <dgm:cxn modelId="{0B6F0EF3-A205-4E6E-935B-5A7A7C2455A9}" type="presParOf" srcId="{183121A8-3AA7-4CE0-A61E-091345F17190}" destId="{2BB07112-50FF-431E-B752-F013EB9EF5FB}" srcOrd="4" destOrd="0" presId="urn:microsoft.com/office/officeart/2005/8/layout/hProcess4"/>
    <dgm:cxn modelId="{A7F60D73-7DD1-4F49-A4FC-3ECBCAE93D37}" type="presParOf" srcId="{2BB07112-50FF-431E-B752-F013EB9EF5FB}" destId="{3464630C-1E85-425F-B8A7-6029E95BFAF7}" srcOrd="0" destOrd="0" presId="urn:microsoft.com/office/officeart/2005/8/layout/hProcess4"/>
    <dgm:cxn modelId="{ECB0D313-7043-4CBF-90CC-E08D5CE95583}" type="presParOf" srcId="{2BB07112-50FF-431E-B752-F013EB9EF5FB}" destId="{B0A4357C-5EF0-4922-9463-A739A8976E2C}" srcOrd="1" destOrd="0" presId="urn:microsoft.com/office/officeart/2005/8/layout/hProcess4"/>
    <dgm:cxn modelId="{658D1236-641E-4065-8815-1D07AC097C7F}" type="presParOf" srcId="{2BB07112-50FF-431E-B752-F013EB9EF5FB}" destId="{B6F07303-4228-494D-8103-2E36455B7744}" srcOrd="2" destOrd="0" presId="urn:microsoft.com/office/officeart/2005/8/layout/hProcess4"/>
    <dgm:cxn modelId="{B031E8A5-4BDD-434F-9E50-AFE9742659D0}" type="presParOf" srcId="{2BB07112-50FF-431E-B752-F013EB9EF5FB}" destId="{87F9151C-B5FF-488F-828B-D3C705C55D5B}" srcOrd="3" destOrd="0" presId="urn:microsoft.com/office/officeart/2005/8/layout/hProcess4"/>
    <dgm:cxn modelId="{EAC67382-4545-4AD7-931E-155402ED3D74}" type="presParOf" srcId="{2BB07112-50FF-431E-B752-F013EB9EF5FB}" destId="{47C318F7-E738-4E3A-AABC-67D182AC427D}"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6E27B7-C19B-4161-85CA-A35A3BC31D84}" type="doc">
      <dgm:prSet loTypeId="urn:microsoft.com/office/officeart/2005/8/layout/cycle5" loCatId="cycle" qsTypeId="urn:microsoft.com/office/officeart/2005/8/quickstyle/simple1" qsCatId="simple" csTypeId="urn:microsoft.com/office/officeart/2005/8/colors/colorful1#1" csCatId="colorful" phldr="1"/>
      <dgm:spPr/>
      <dgm:t>
        <a:bodyPr/>
        <a:lstStyle/>
        <a:p>
          <a:endParaRPr lang="en-NZ"/>
        </a:p>
      </dgm:t>
    </dgm:pt>
    <dgm:pt modelId="{289AC009-C17B-49BC-9A02-C0F6A3B2FA70}">
      <dgm:prSet phldrT="[Text]"/>
      <dgm:spPr/>
      <dgm:t>
        <a:bodyPr/>
        <a:lstStyle/>
        <a:p>
          <a:r>
            <a:rPr lang="en-US" dirty="0" smtClean="0"/>
            <a:t>Tractor Pull</a:t>
          </a:r>
          <a:endParaRPr lang="en-NZ" dirty="0"/>
        </a:p>
      </dgm:t>
    </dgm:pt>
    <dgm:pt modelId="{0294B36B-F5CA-41ED-A9DA-41FC7D6938A5}" type="parTrans" cxnId="{6516927D-F7FC-4246-98C8-F6D1FFAA429B}">
      <dgm:prSet/>
      <dgm:spPr/>
      <dgm:t>
        <a:bodyPr/>
        <a:lstStyle/>
        <a:p>
          <a:endParaRPr lang="en-NZ"/>
        </a:p>
      </dgm:t>
    </dgm:pt>
    <dgm:pt modelId="{EF5DF75F-CC48-4C25-9699-7A64C87D6BB5}" type="sibTrans" cxnId="{6516927D-F7FC-4246-98C8-F6D1FFAA429B}">
      <dgm:prSet/>
      <dgm:spPr/>
      <dgm:t>
        <a:bodyPr/>
        <a:lstStyle/>
        <a:p>
          <a:endParaRPr lang="en-NZ"/>
        </a:p>
      </dgm:t>
    </dgm:pt>
    <dgm:pt modelId="{DF8C7C47-483A-4DA2-934E-862532438819}">
      <dgm:prSet phldrT="[Text]"/>
      <dgm:spPr/>
      <dgm:t>
        <a:bodyPr/>
        <a:lstStyle/>
        <a:p>
          <a:r>
            <a:rPr lang="en-US" dirty="0" smtClean="0"/>
            <a:t>Fencing</a:t>
          </a:r>
          <a:endParaRPr lang="en-NZ" dirty="0"/>
        </a:p>
      </dgm:t>
    </dgm:pt>
    <dgm:pt modelId="{FE016EBC-F81A-4415-83D5-AC3FCF2B7D12}" type="parTrans" cxnId="{FD5A178F-40FE-4BFD-A4EA-FD96D2F0992E}">
      <dgm:prSet/>
      <dgm:spPr/>
      <dgm:t>
        <a:bodyPr/>
        <a:lstStyle/>
        <a:p>
          <a:endParaRPr lang="en-NZ"/>
        </a:p>
      </dgm:t>
    </dgm:pt>
    <dgm:pt modelId="{BC4E766F-3E55-41D2-91A1-2464F7BC04C6}" type="sibTrans" cxnId="{FD5A178F-40FE-4BFD-A4EA-FD96D2F0992E}">
      <dgm:prSet/>
      <dgm:spPr/>
      <dgm:t>
        <a:bodyPr/>
        <a:lstStyle/>
        <a:p>
          <a:endParaRPr lang="en-NZ"/>
        </a:p>
      </dgm:t>
    </dgm:pt>
    <dgm:pt modelId="{2EC86702-E9E5-461D-816E-148CE9BCB620}">
      <dgm:prSet phldrT="[Text]"/>
      <dgm:spPr/>
      <dgm:t>
        <a:bodyPr/>
        <a:lstStyle/>
        <a:p>
          <a:r>
            <a:rPr lang="en-US" dirty="0" smtClean="0"/>
            <a:t>Ag Art Wear</a:t>
          </a:r>
          <a:endParaRPr lang="en-NZ" dirty="0"/>
        </a:p>
      </dgm:t>
    </dgm:pt>
    <dgm:pt modelId="{5FB82752-66DB-442C-8A6E-DE077AC28278}" type="parTrans" cxnId="{71A5DA3D-DF4B-4E00-A23E-0C44AED9223C}">
      <dgm:prSet/>
      <dgm:spPr/>
      <dgm:t>
        <a:bodyPr/>
        <a:lstStyle/>
        <a:p>
          <a:endParaRPr lang="en-NZ"/>
        </a:p>
      </dgm:t>
    </dgm:pt>
    <dgm:pt modelId="{606B5DC0-061C-4EB7-8BBC-05879352AA2C}" type="sibTrans" cxnId="{71A5DA3D-DF4B-4E00-A23E-0C44AED9223C}">
      <dgm:prSet/>
      <dgm:spPr/>
      <dgm:t>
        <a:bodyPr/>
        <a:lstStyle/>
        <a:p>
          <a:endParaRPr lang="en-NZ"/>
        </a:p>
      </dgm:t>
    </dgm:pt>
    <dgm:pt modelId="{723A8132-2982-4184-B3BF-C924E7BDA056}">
      <dgm:prSet phldrT="[Text]"/>
      <dgm:spPr/>
      <dgm:t>
        <a:bodyPr/>
        <a:lstStyle/>
        <a:p>
          <a:r>
            <a:rPr lang="en-US" dirty="0" smtClean="0"/>
            <a:t>Innovation Centre</a:t>
          </a:r>
          <a:endParaRPr lang="en-NZ" dirty="0"/>
        </a:p>
      </dgm:t>
    </dgm:pt>
    <dgm:pt modelId="{F8575900-72FB-47C7-A1E9-54DACB613E31}" type="parTrans" cxnId="{438425B4-4221-4FB4-B7EE-450B1D3B1D5F}">
      <dgm:prSet/>
      <dgm:spPr/>
      <dgm:t>
        <a:bodyPr/>
        <a:lstStyle/>
        <a:p>
          <a:endParaRPr lang="en-NZ"/>
        </a:p>
      </dgm:t>
    </dgm:pt>
    <dgm:pt modelId="{4DEA7A65-9D89-4A55-B6E9-44AA7D6D8FEF}" type="sibTrans" cxnId="{438425B4-4221-4FB4-B7EE-450B1D3B1D5F}">
      <dgm:prSet/>
      <dgm:spPr/>
      <dgm:t>
        <a:bodyPr/>
        <a:lstStyle/>
        <a:p>
          <a:endParaRPr lang="en-NZ"/>
        </a:p>
      </dgm:t>
    </dgm:pt>
    <dgm:pt modelId="{E6D5F859-0D0D-4CE4-811D-8FBD96736A7C}">
      <dgm:prSet phldrT="[Text]"/>
      <dgm:spPr/>
      <dgm:t>
        <a:bodyPr/>
        <a:lstStyle/>
        <a:p>
          <a:r>
            <a:rPr lang="en-US" dirty="0" smtClean="0"/>
            <a:t>Kiwis Best</a:t>
          </a:r>
          <a:endParaRPr lang="en-NZ" dirty="0"/>
        </a:p>
      </dgm:t>
    </dgm:pt>
    <dgm:pt modelId="{D8F0728D-23C1-478D-B0F5-81121BF3BE9B}" type="parTrans" cxnId="{922F73F3-FA86-4431-9432-EF6FB5E7EF69}">
      <dgm:prSet/>
      <dgm:spPr/>
      <dgm:t>
        <a:bodyPr/>
        <a:lstStyle/>
        <a:p>
          <a:endParaRPr lang="en-NZ"/>
        </a:p>
      </dgm:t>
    </dgm:pt>
    <dgm:pt modelId="{6DCC95C5-0725-4307-8A7A-437AFF1CF823}" type="sibTrans" cxnId="{922F73F3-FA86-4431-9432-EF6FB5E7EF69}">
      <dgm:prSet/>
      <dgm:spPr/>
      <dgm:t>
        <a:bodyPr/>
        <a:lstStyle/>
        <a:p>
          <a:endParaRPr lang="en-NZ"/>
        </a:p>
      </dgm:t>
    </dgm:pt>
    <dgm:pt modelId="{1B003B25-4BAE-492F-B2D5-E622157BA1D9}">
      <dgm:prSet phldrT="[Text]"/>
      <dgm:spPr/>
      <dgm:t>
        <a:bodyPr/>
        <a:lstStyle/>
        <a:p>
          <a:r>
            <a:rPr lang="en-US" dirty="0" smtClean="0"/>
            <a:t>Canine/Sheep Trials</a:t>
          </a:r>
          <a:endParaRPr lang="en-NZ" dirty="0"/>
        </a:p>
      </dgm:t>
    </dgm:pt>
    <dgm:pt modelId="{7504E547-7F5E-45CB-80CE-3C64FEC134E2}" type="parTrans" cxnId="{F8CE8294-7538-4041-A741-2B3E744A6827}">
      <dgm:prSet/>
      <dgm:spPr/>
      <dgm:t>
        <a:bodyPr/>
        <a:lstStyle/>
        <a:p>
          <a:endParaRPr lang="en-NZ"/>
        </a:p>
      </dgm:t>
    </dgm:pt>
    <dgm:pt modelId="{A8BCDA93-419E-48DD-83DA-F7F57340A125}" type="sibTrans" cxnId="{F8CE8294-7538-4041-A741-2B3E744A6827}">
      <dgm:prSet/>
      <dgm:spPr/>
      <dgm:t>
        <a:bodyPr/>
        <a:lstStyle/>
        <a:p>
          <a:endParaRPr lang="en-NZ"/>
        </a:p>
      </dgm:t>
    </dgm:pt>
    <dgm:pt modelId="{2333FCB9-E253-4C1A-AD97-519ADDF2D1DE}">
      <dgm:prSet phldrT="[Text]"/>
      <dgm:spPr/>
      <dgm:t>
        <a:bodyPr/>
        <a:lstStyle/>
        <a:p>
          <a:r>
            <a:rPr lang="en-US" dirty="0" smtClean="0"/>
            <a:t>Equine Area</a:t>
          </a:r>
          <a:endParaRPr lang="en-NZ" dirty="0"/>
        </a:p>
      </dgm:t>
    </dgm:pt>
    <dgm:pt modelId="{F2157896-0ABD-4692-84C7-823E899D05B9}" type="parTrans" cxnId="{9F9A6FDF-C330-49C8-AD8E-0E8686A14204}">
      <dgm:prSet/>
      <dgm:spPr/>
      <dgm:t>
        <a:bodyPr/>
        <a:lstStyle/>
        <a:p>
          <a:endParaRPr lang="en-NZ"/>
        </a:p>
      </dgm:t>
    </dgm:pt>
    <dgm:pt modelId="{10F74AD1-08C1-4FD4-8704-CB51625C9105}" type="sibTrans" cxnId="{9F9A6FDF-C330-49C8-AD8E-0E8686A14204}">
      <dgm:prSet/>
      <dgm:spPr/>
      <dgm:t>
        <a:bodyPr/>
        <a:lstStyle/>
        <a:p>
          <a:endParaRPr lang="en-NZ"/>
        </a:p>
      </dgm:t>
    </dgm:pt>
    <dgm:pt modelId="{AE7B436E-F0F5-46BA-9D58-207DCC59D476}" type="pres">
      <dgm:prSet presAssocID="{5D6E27B7-C19B-4161-85CA-A35A3BC31D84}" presName="cycle" presStyleCnt="0">
        <dgm:presLayoutVars>
          <dgm:dir/>
          <dgm:resizeHandles val="exact"/>
        </dgm:presLayoutVars>
      </dgm:prSet>
      <dgm:spPr/>
      <dgm:t>
        <a:bodyPr/>
        <a:lstStyle/>
        <a:p>
          <a:endParaRPr lang="en-NZ"/>
        </a:p>
      </dgm:t>
    </dgm:pt>
    <dgm:pt modelId="{83E266BD-0553-43A1-B619-228666DEA9DD}" type="pres">
      <dgm:prSet presAssocID="{289AC009-C17B-49BC-9A02-C0F6A3B2FA70}" presName="node" presStyleLbl="node1" presStyleIdx="0" presStyleCnt="7">
        <dgm:presLayoutVars>
          <dgm:bulletEnabled val="1"/>
        </dgm:presLayoutVars>
      </dgm:prSet>
      <dgm:spPr/>
      <dgm:t>
        <a:bodyPr/>
        <a:lstStyle/>
        <a:p>
          <a:endParaRPr lang="en-NZ"/>
        </a:p>
      </dgm:t>
    </dgm:pt>
    <dgm:pt modelId="{F6490AB0-9558-4E50-B1DC-B8EFAB3BC1A0}" type="pres">
      <dgm:prSet presAssocID="{289AC009-C17B-49BC-9A02-C0F6A3B2FA70}" presName="spNode" presStyleCnt="0"/>
      <dgm:spPr/>
    </dgm:pt>
    <dgm:pt modelId="{02022AB2-A51A-4A3C-A125-7CC4EB764625}" type="pres">
      <dgm:prSet presAssocID="{EF5DF75F-CC48-4C25-9699-7A64C87D6BB5}" presName="sibTrans" presStyleLbl="sibTrans1D1" presStyleIdx="0" presStyleCnt="7"/>
      <dgm:spPr/>
      <dgm:t>
        <a:bodyPr/>
        <a:lstStyle/>
        <a:p>
          <a:endParaRPr lang="en-NZ"/>
        </a:p>
      </dgm:t>
    </dgm:pt>
    <dgm:pt modelId="{B3080192-9FE2-41AE-90AD-CE62FC80AAD9}" type="pres">
      <dgm:prSet presAssocID="{DF8C7C47-483A-4DA2-934E-862532438819}" presName="node" presStyleLbl="node1" presStyleIdx="1" presStyleCnt="7">
        <dgm:presLayoutVars>
          <dgm:bulletEnabled val="1"/>
        </dgm:presLayoutVars>
      </dgm:prSet>
      <dgm:spPr/>
      <dgm:t>
        <a:bodyPr/>
        <a:lstStyle/>
        <a:p>
          <a:endParaRPr lang="en-NZ"/>
        </a:p>
      </dgm:t>
    </dgm:pt>
    <dgm:pt modelId="{0DDB3CC9-C8ED-466B-B3DF-65486B42A651}" type="pres">
      <dgm:prSet presAssocID="{DF8C7C47-483A-4DA2-934E-862532438819}" presName="spNode" presStyleCnt="0"/>
      <dgm:spPr/>
    </dgm:pt>
    <dgm:pt modelId="{91DA0123-BBDF-4A9D-BC45-E7BF9A8464BF}" type="pres">
      <dgm:prSet presAssocID="{BC4E766F-3E55-41D2-91A1-2464F7BC04C6}" presName="sibTrans" presStyleLbl="sibTrans1D1" presStyleIdx="1" presStyleCnt="7"/>
      <dgm:spPr/>
      <dgm:t>
        <a:bodyPr/>
        <a:lstStyle/>
        <a:p>
          <a:endParaRPr lang="en-NZ"/>
        </a:p>
      </dgm:t>
    </dgm:pt>
    <dgm:pt modelId="{DB14B860-7F0C-4065-A2AE-D01592DA4170}" type="pres">
      <dgm:prSet presAssocID="{2EC86702-E9E5-461D-816E-148CE9BCB620}" presName="node" presStyleLbl="node1" presStyleIdx="2" presStyleCnt="7">
        <dgm:presLayoutVars>
          <dgm:bulletEnabled val="1"/>
        </dgm:presLayoutVars>
      </dgm:prSet>
      <dgm:spPr/>
      <dgm:t>
        <a:bodyPr/>
        <a:lstStyle/>
        <a:p>
          <a:endParaRPr lang="en-NZ"/>
        </a:p>
      </dgm:t>
    </dgm:pt>
    <dgm:pt modelId="{D4D630BF-E922-4376-81A0-46CB455B34E8}" type="pres">
      <dgm:prSet presAssocID="{2EC86702-E9E5-461D-816E-148CE9BCB620}" presName="spNode" presStyleCnt="0"/>
      <dgm:spPr/>
    </dgm:pt>
    <dgm:pt modelId="{1CC2B679-6231-4120-A6F7-63E9F54BAFE2}" type="pres">
      <dgm:prSet presAssocID="{606B5DC0-061C-4EB7-8BBC-05879352AA2C}" presName="sibTrans" presStyleLbl="sibTrans1D1" presStyleIdx="2" presStyleCnt="7"/>
      <dgm:spPr/>
      <dgm:t>
        <a:bodyPr/>
        <a:lstStyle/>
        <a:p>
          <a:endParaRPr lang="en-NZ"/>
        </a:p>
      </dgm:t>
    </dgm:pt>
    <dgm:pt modelId="{473499E9-BBB5-4E07-8894-861C849CE089}" type="pres">
      <dgm:prSet presAssocID="{723A8132-2982-4184-B3BF-C924E7BDA056}" presName="node" presStyleLbl="node1" presStyleIdx="3" presStyleCnt="7">
        <dgm:presLayoutVars>
          <dgm:bulletEnabled val="1"/>
        </dgm:presLayoutVars>
      </dgm:prSet>
      <dgm:spPr/>
      <dgm:t>
        <a:bodyPr/>
        <a:lstStyle/>
        <a:p>
          <a:endParaRPr lang="en-NZ"/>
        </a:p>
      </dgm:t>
    </dgm:pt>
    <dgm:pt modelId="{BF27175F-BB4E-41C3-8325-794DC165B63A}" type="pres">
      <dgm:prSet presAssocID="{723A8132-2982-4184-B3BF-C924E7BDA056}" presName="spNode" presStyleCnt="0"/>
      <dgm:spPr/>
    </dgm:pt>
    <dgm:pt modelId="{1AB56C82-F7FD-4701-8DEC-0116A56BC33F}" type="pres">
      <dgm:prSet presAssocID="{4DEA7A65-9D89-4A55-B6E9-44AA7D6D8FEF}" presName="sibTrans" presStyleLbl="sibTrans1D1" presStyleIdx="3" presStyleCnt="7"/>
      <dgm:spPr/>
      <dgm:t>
        <a:bodyPr/>
        <a:lstStyle/>
        <a:p>
          <a:endParaRPr lang="en-NZ"/>
        </a:p>
      </dgm:t>
    </dgm:pt>
    <dgm:pt modelId="{FBA7C965-215C-4D47-B2A9-A5CB20C2104F}" type="pres">
      <dgm:prSet presAssocID="{E6D5F859-0D0D-4CE4-811D-8FBD96736A7C}" presName="node" presStyleLbl="node1" presStyleIdx="4" presStyleCnt="7">
        <dgm:presLayoutVars>
          <dgm:bulletEnabled val="1"/>
        </dgm:presLayoutVars>
      </dgm:prSet>
      <dgm:spPr/>
      <dgm:t>
        <a:bodyPr/>
        <a:lstStyle/>
        <a:p>
          <a:endParaRPr lang="en-NZ"/>
        </a:p>
      </dgm:t>
    </dgm:pt>
    <dgm:pt modelId="{11B81BD7-BE0D-44A2-AC83-12CA00A7BB0A}" type="pres">
      <dgm:prSet presAssocID="{E6D5F859-0D0D-4CE4-811D-8FBD96736A7C}" presName="spNode" presStyleCnt="0"/>
      <dgm:spPr/>
    </dgm:pt>
    <dgm:pt modelId="{EC172585-A449-4C6B-A9C9-AA086E8B1342}" type="pres">
      <dgm:prSet presAssocID="{6DCC95C5-0725-4307-8A7A-437AFF1CF823}" presName="sibTrans" presStyleLbl="sibTrans1D1" presStyleIdx="4" presStyleCnt="7"/>
      <dgm:spPr/>
      <dgm:t>
        <a:bodyPr/>
        <a:lstStyle/>
        <a:p>
          <a:endParaRPr lang="en-NZ"/>
        </a:p>
      </dgm:t>
    </dgm:pt>
    <dgm:pt modelId="{BE2CB2D4-8B3B-4A2D-9909-3353451AF077}" type="pres">
      <dgm:prSet presAssocID="{2333FCB9-E253-4C1A-AD97-519ADDF2D1DE}" presName="node" presStyleLbl="node1" presStyleIdx="5" presStyleCnt="7">
        <dgm:presLayoutVars>
          <dgm:bulletEnabled val="1"/>
        </dgm:presLayoutVars>
      </dgm:prSet>
      <dgm:spPr/>
      <dgm:t>
        <a:bodyPr/>
        <a:lstStyle/>
        <a:p>
          <a:endParaRPr lang="en-NZ"/>
        </a:p>
      </dgm:t>
    </dgm:pt>
    <dgm:pt modelId="{B7D18591-2179-4409-8DFC-B032AEB5AD5E}" type="pres">
      <dgm:prSet presAssocID="{2333FCB9-E253-4C1A-AD97-519ADDF2D1DE}" presName="spNode" presStyleCnt="0"/>
      <dgm:spPr/>
    </dgm:pt>
    <dgm:pt modelId="{BAF19F09-CACE-4B71-975E-5C1C7B6E8BEA}" type="pres">
      <dgm:prSet presAssocID="{10F74AD1-08C1-4FD4-8704-CB51625C9105}" presName="sibTrans" presStyleLbl="sibTrans1D1" presStyleIdx="5" presStyleCnt="7"/>
      <dgm:spPr/>
      <dgm:t>
        <a:bodyPr/>
        <a:lstStyle/>
        <a:p>
          <a:endParaRPr lang="en-NZ"/>
        </a:p>
      </dgm:t>
    </dgm:pt>
    <dgm:pt modelId="{FED2C2D4-E5DB-48D0-B7AD-A2253C17B2B8}" type="pres">
      <dgm:prSet presAssocID="{1B003B25-4BAE-492F-B2D5-E622157BA1D9}" presName="node" presStyleLbl="node1" presStyleIdx="6" presStyleCnt="7">
        <dgm:presLayoutVars>
          <dgm:bulletEnabled val="1"/>
        </dgm:presLayoutVars>
      </dgm:prSet>
      <dgm:spPr/>
      <dgm:t>
        <a:bodyPr/>
        <a:lstStyle/>
        <a:p>
          <a:endParaRPr lang="en-NZ"/>
        </a:p>
      </dgm:t>
    </dgm:pt>
    <dgm:pt modelId="{9983F2C4-8B3B-4711-BCB8-788BD662F95D}" type="pres">
      <dgm:prSet presAssocID="{1B003B25-4BAE-492F-B2D5-E622157BA1D9}" presName="spNode" presStyleCnt="0"/>
      <dgm:spPr/>
    </dgm:pt>
    <dgm:pt modelId="{B4A96205-626D-4AAD-94F5-691259AC64C2}" type="pres">
      <dgm:prSet presAssocID="{A8BCDA93-419E-48DD-83DA-F7F57340A125}" presName="sibTrans" presStyleLbl="sibTrans1D1" presStyleIdx="6" presStyleCnt="7"/>
      <dgm:spPr/>
      <dgm:t>
        <a:bodyPr/>
        <a:lstStyle/>
        <a:p>
          <a:endParaRPr lang="en-NZ"/>
        </a:p>
      </dgm:t>
    </dgm:pt>
  </dgm:ptLst>
  <dgm:cxnLst>
    <dgm:cxn modelId="{480B1030-9108-402B-9AE7-9E0F4644C426}" type="presOf" srcId="{606B5DC0-061C-4EB7-8BBC-05879352AA2C}" destId="{1CC2B679-6231-4120-A6F7-63E9F54BAFE2}" srcOrd="0" destOrd="0" presId="urn:microsoft.com/office/officeart/2005/8/layout/cycle5"/>
    <dgm:cxn modelId="{49B53259-36FB-47DD-818D-FE208322F029}" type="presOf" srcId="{E6D5F859-0D0D-4CE4-811D-8FBD96736A7C}" destId="{FBA7C965-215C-4D47-B2A9-A5CB20C2104F}" srcOrd="0" destOrd="0" presId="urn:microsoft.com/office/officeart/2005/8/layout/cycle5"/>
    <dgm:cxn modelId="{DE3A3D77-E244-48F0-9712-F922F08F5ADD}" type="presOf" srcId="{DF8C7C47-483A-4DA2-934E-862532438819}" destId="{B3080192-9FE2-41AE-90AD-CE62FC80AAD9}" srcOrd="0" destOrd="0" presId="urn:microsoft.com/office/officeart/2005/8/layout/cycle5"/>
    <dgm:cxn modelId="{89AE5DCC-F76E-4C46-B0FF-61C8FD66D4D9}" type="presOf" srcId="{1B003B25-4BAE-492F-B2D5-E622157BA1D9}" destId="{FED2C2D4-E5DB-48D0-B7AD-A2253C17B2B8}" srcOrd="0" destOrd="0" presId="urn:microsoft.com/office/officeart/2005/8/layout/cycle5"/>
    <dgm:cxn modelId="{60C5215E-CCDA-4F4E-891B-9402A9DBD6D0}" type="presOf" srcId="{5D6E27B7-C19B-4161-85CA-A35A3BC31D84}" destId="{AE7B436E-F0F5-46BA-9D58-207DCC59D476}" srcOrd="0" destOrd="0" presId="urn:microsoft.com/office/officeart/2005/8/layout/cycle5"/>
    <dgm:cxn modelId="{A08F44F8-19ED-466C-BBB3-BD6426778866}" type="presOf" srcId="{723A8132-2982-4184-B3BF-C924E7BDA056}" destId="{473499E9-BBB5-4E07-8894-861C849CE089}" srcOrd="0" destOrd="0" presId="urn:microsoft.com/office/officeart/2005/8/layout/cycle5"/>
    <dgm:cxn modelId="{438425B4-4221-4FB4-B7EE-450B1D3B1D5F}" srcId="{5D6E27B7-C19B-4161-85CA-A35A3BC31D84}" destId="{723A8132-2982-4184-B3BF-C924E7BDA056}" srcOrd="3" destOrd="0" parTransId="{F8575900-72FB-47C7-A1E9-54DACB613E31}" sibTransId="{4DEA7A65-9D89-4A55-B6E9-44AA7D6D8FEF}"/>
    <dgm:cxn modelId="{D8AE48F3-62FB-408C-92B3-650E6C13C828}" type="presOf" srcId="{4DEA7A65-9D89-4A55-B6E9-44AA7D6D8FEF}" destId="{1AB56C82-F7FD-4701-8DEC-0116A56BC33F}" srcOrd="0" destOrd="0" presId="urn:microsoft.com/office/officeart/2005/8/layout/cycle5"/>
    <dgm:cxn modelId="{54846DA2-B9A6-43FB-95AC-EB3D3562003E}" type="presOf" srcId="{289AC009-C17B-49BC-9A02-C0F6A3B2FA70}" destId="{83E266BD-0553-43A1-B619-228666DEA9DD}" srcOrd="0" destOrd="0" presId="urn:microsoft.com/office/officeart/2005/8/layout/cycle5"/>
    <dgm:cxn modelId="{6516927D-F7FC-4246-98C8-F6D1FFAA429B}" srcId="{5D6E27B7-C19B-4161-85CA-A35A3BC31D84}" destId="{289AC009-C17B-49BC-9A02-C0F6A3B2FA70}" srcOrd="0" destOrd="0" parTransId="{0294B36B-F5CA-41ED-A9DA-41FC7D6938A5}" sibTransId="{EF5DF75F-CC48-4C25-9699-7A64C87D6BB5}"/>
    <dgm:cxn modelId="{F8CE8294-7538-4041-A741-2B3E744A6827}" srcId="{5D6E27B7-C19B-4161-85CA-A35A3BC31D84}" destId="{1B003B25-4BAE-492F-B2D5-E622157BA1D9}" srcOrd="6" destOrd="0" parTransId="{7504E547-7F5E-45CB-80CE-3C64FEC134E2}" sibTransId="{A8BCDA93-419E-48DD-83DA-F7F57340A125}"/>
    <dgm:cxn modelId="{09B9D5F9-D2B6-440B-A861-E00D919C1959}" type="presOf" srcId="{10F74AD1-08C1-4FD4-8704-CB51625C9105}" destId="{BAF19F09-CACE-4B71-975E-5C1C7B6E8BEA}" srcOrd="0" destOrd="0" presId="urn:microsoft.com/office/officeart/2005/8/layout/cycle5"/>
    <dgm:cxn modelId="{F0ECC1DC-B59A-4AEF-859D-1716C56E820A}" type="presOf" srcId="{2EC86702-E9E5-461D-816E-148CE9BCB620}" destId="{DB14B860-7F0C-4065-A2AE-D01592DA4170}" srcOrd="0" destOrd="0" presId="urn:microsoft.com/office/officeart/2005/8/layout/cycle5"/>
    <dgm:cxn modelId="{624924C7-F5CB-44B9-A659-FD11A559712B}" type="presOf" srcId="{EF5DF75F-CC48-4C25-9699-7A64C87D6BB5}" destId="{02022AB2-A51A-4A3C-A125-7CC4EB764625}" srcOrd="0" destOrd="0" presId="urn:microsoft.com/office/officeart/2005/8/layout/cycle5"/>
    <dgm:cxn modelId="{922F73F3-FA86-4431-9432-EF6FB5E7EF69}" srcId="{5D6E27B7-C19B-4161-85CA-A35A3BC31D84}" destId="{E6D5F859-0D0D-4CE4-811D-8FBD96736A7C}" srcOrd="4" destOrd="0" parTransId="{D8F0728D-23C1-478D-B0F5-81121BF3BE9B}" sibTransId="{6DCC95C5-0725-4307-8A7A-437AFF1CF823}"/>
    <dgm:cxn modelId="{FD5A178F-40FE-4BFD-A4EA-FD96D2F0992E}" srcId="{5D6E27B7-C19B-4161-85CA-A35A3BC31D84}" destId="{DF8C7C47-483A-4DA2-934E-862532438819}" srcOrd="1" destOrd="0" parTransId="{FE016EBC-F81A-4415-83D5-AC3FCF2B7D12}" sibTransId="{BC4E766F-3E55-41D2-91A1-2464F7BC04C6}"/>
    <dgm:cxn modelId="{EAB7BE54-4D23-4065-B9F4-EB0FB4CE147C}" type="presOf" srcId="{6DCC95C5-0725-4307-8A7A-437AFF1CF823}" destId="{EC172585-A449-4C6B-A9C9-AA086E8B1342}" srcOrd="0" destOrd="0" presId="urn:microsoft.com/office/officeart/2005/8/layout/cycle5"/>
    <dgm:cxn modelId="{71A5DA3D-DF4B-4E00-A23E-0C44AED9223C}" srcId="{5D6E27B7-C19B-4161-85CA-A35A3BC31D84}" destId="{2EC86702-E9E5-461D-816E-148CE9BCB620}" srcOrd="2" destOrd="0" parTransId="{5FB82752-66DB-442C-8A6E-DE077AC28278}" sibTransId="{606B5DC0-061C-4EB7-8BBC-05879352AA2C}"/>
    <dgm:cxn modelId="{E2E09B87-934C-4333-ACD9-728206615EFB}" type="presOf" srcId="{2333FCB9-E253-4C1A-AD97-519ADDF2D1DE}" destId="{BE2CB2D4-8B3B-4A2D-9909-3353451AF077}" srcOrd="0" destOrd="0" presId="urn:microsoft.com/office/officeart/2005/8/layout/cycle5"/>
    <dgm:cxn modelId="{DC79FEE0-CEC4-43A4-A6F3-43B93402B253}" type="presOf" srcId="{A8BCDA93-419E-48DD-83DA-F7F57340A125}" destId="{B4A96205-626D-4AAD-94F5-691259AC64C2}" srcOrd="0" destOrd="0" presId="urn:microsoft.com/office/officeart/2005/8/layout/cycle5"/>
    <dgm:cxn modelId="{9F9A6FDF-C330-49C8-AD8E-0E8686A14204}" srcId="{5D6E27B7-C19B-4161-85CA-A35A3BC31D84}" destId="{2333FCB9-E253-4C1A-AD97-519ADDF2D1DE}" srcOrd="5" destOrd="0" parTransId="{F2157896-0ABD-4692-84C7-823E899D05B9}" sibTransId="{10F74AD1-08C1-4FD4-8704-CB51625C9105}"/>
    <dgm:cxn modelId="{FDABDA60-911E-40D7-A4EC-566BF5122A6B}" type="presOf" srcId="{BC4E766F-3E55-41D2-91A1-2464F7BC04C6}" destId="{91DA0123-BBDF-4A9D-BC45-E7BF9A8464BF}" srcOrd="0" destOrd="0" presId="urn:microsoft.com/office/officeart/2005/8/layout/cycle5"/>
    <dgm:cxn modelId="{12810F1F-5422-4A3C-BB7F-EDA0D5C987AB}" type="presParOf" srcId="{AE7B436E-F0F5-46BA-9D58-207DCC59D476}" destId="{83E266BD-0553-43A1-B619-228666DEA9DD}" srcOrd="0" destOrd="0" presId="urn:microsoft.com/office/officeart/2005/8/layout/cycle5"/>
    <dgm:cxn modelId="{51DA3CA8-BB13-4896-9252-F38550B80C59}" type="presParOf" srcId="{AE7B436E-F0F5-46BA-9D58-207DCC59D476}" destId="{F6490AB0-9558-4E50-B1DC-B8EFAB3BC1A0}" srcOrd="1" destOrd="0" presId="urn:microsoft.com/office/officeart/2005/8/layout/cycle5"/>
    <dgm:cxn modelId="{4531C43E-C569-4896-9A0C-02855749DA9A}" type="presParOf" srcId="{AE7B436E-F0F5-46BA-9D58-207DCC59D476}" destId="{02022AB2-A51A-4A3C-A125-7CC4EB764625}" srcOrd="2" destOrd="0" presId="urn:microsoft.com/office/officeart/2005/8/layout/cycle5"/>
    <dgm:cxn modelId="{70BE892C-05E8-417D-BBA4-D8C7372331AB}" type="presParOf" srcId="{AE7B436E-F0F5-46BA-9D58-207DCC59D476}" destId="{B3080192-9FE2-41AE-90AD-CE62FC80AAD9}" srcOrd="3" destOrd="0" presId="urn:microsoft.com/office/officeart/2005/8/layout/cycle5"/>
    <dgm:cxn modelId="{B5F4347E-49B2-46B1-91EF-FD0027106188}" type="presParOf" srcId="{AE7B436E-F0F5-46BA-9D58-207DCC59D476}" destId="{0DDB3CC9-C8ED-466B-B3DF-65486B42A651}" srcOrd="4" destOrd="0" presId="urn:microsoft.com/office/officeart/2005/8/layout/cycle5"/>
    <dgm:cxn modelId="{492E191E-79A1-4269-AE9A-7F2AC7DD7DCD}" type="presParOf" srcId="{AE7B436E-F0F5-46BA-9D58-207DCC59D476}" destId="{91DA0123-BBDF-4A9D-BC45-E7BF9A8464BF}" srcOrd="5" destOrd="0" presId="urn:microsoft.com/office/officeart/2005/8/layout/cycle5"/>
    <dgm:cxn modelId="{391186A7-CDCC-4005-A283-1C6A8535E57B}" type="presParOf" srcId="{AE7B436E-F0F5-46BA-9D58-207DCC59D476}" destId="{DB14B860-7F0C-4065-A2AE-D01592DA4170}" srcOrd="6" destOrd="0" presId="urn:microsoft.com/office/officeart/2005/8/layout/cycle5"/>
    <dgm:cxn modelId="{742D1B8A-E192-452B-9EBC-2209C8144D41}" type="presParOf" srcId="{AE7B436E-F0F5-46BA-9D58-207DCC59D476}" destId="{D4D630BF-E922-4376-81A0-46CB455B34E8}" srcOrd="7" destOrd="0" presId="urn:microsoft.com/office/officeart/2005/8/layout/cycle5"/>
    <dgm:cxn modelId="{F75385C6-C0B4-49A5-A8B0-BFEC059C6637}" type="presParOf" srcId="{AE7B436E-F0F5-46BA-9D58-207DCC59D476}" destId="{1CC2B679-6231-4120-A6F7-63E9F54BAFE2}" srcOrd="8" destOrd="0" presId="urn:microsoft.com/office/officeart/2005/8/layout/cycle5"/>
    <dgm:cxn modelId="{6B9C179D-2D73-4DB9-9358-46E3AED04D3F}" type="presParOf" srcId="{AE7B436E-F0F5-46BA-9D58-207DCC59D476}" destId="{473499E9-BBB5-4E07-8894-861C849CE089}" srcOrd="9" destOrd="0" presId="urn:microsoft.com/office/officeart/2005/8/layout/cycle5"/>
    <dgm:cxn modelId="{CFF7BA0B-1858-4A47-8CC0-5AAA51750B61}" type="presParOf" srcId="{AE7B436E-F0F5-46BA-9D58-207DCC59D476}" destId="{BF27175F-BB4E-41C3-8325-794DC165B63A}" srcOrd="10" destOrd="0" presId="urn:microsoft.com/office/officeart/2005/8/layout/cycle5"/>
    <dgm:cxn modelId="{98A9E375-F54B-4AB0-9715-976C6A96E4AA}" type="presParOf" srcId="{AE7B436E-F0F5-46BA-9D58-207DCC59D476}" destId="{1AB56C82-F7FD-4701-8DEC-0116A56BC33F}" srcOrd="11" destOrd="0" presId="urn:microsoft.com/office/officeart/2005/8/layout/cycle5"/>
    <dgm:cxn modelId="{F19303A1-69B2-4199-8590-BF90F4E177BE}" type="presParOf" srcId="{AE7B436E-F0F5-46BA-9D58-207DCC59D476}" destId="{FBA7C965-215C-4D47-B2A9-A5CB20C2104F}" srcOrd="12" destOrd="0" presId="urn:microsoft.com/office/officeart/2005/8/layout/cycle5"/>
    <dgm:cxn modelId="{6C3E0B60-E3BA-45B7-BD1C-8E7907F07521}" type="presParOf" srcId="{AE7B436E-F0F5-46BA-9D58-207DCC59D476}" destId="{11B81BD7-BE0D-44A2-AC83-12CA00A7BB0A}" srcOrd="13" destOrd="0" presId="urn:microsoft.com/office/officeart/2005/8/layout/cycle5"/>
    <dgm:cxn modelId="{96C4CB91-79C2-4CCF-9195-C06D30B96868}" type="presParOf" srcId="{AE7B436E-F0F5-46BA-9D58-207DCC59D476}" destId="{EC172585-A449-4C6B-A9C9-AA086E8B1342}" srcOrd="14" destOrd="0" presId="urn:microsoft.com/office/officeart/2005/8/layout/cycle5"/>
    <dgm:cxn modelId="{4D1AB2BC-EAD9-4420-8C05-D2939F527C05}" type="presParOf" srcId="{AE7B436E-F0F5-46BA-9D58-207DCC59D476}" destId="{BE2CB2D4-8B3B-4A2D-9909-3353451AF077}" srcOrd="15" destOrd="0" presId="urn:microsoft.com/office/officeart/2005/8/layout/cycle5"/>
    <dgm:cxn modelId="{3BA0EA10-F77A-4424-87F0-0C0CB138700F}" type="presParOf" srcId="{AE7B436E-F0F5-46BA-9D58-207DCC59D476}" destId="{B7D18591-2179-4409-8DFC-B032AEB5AD5E}" srcOrd="16" destOrd="0" presId="urn:microsoft.com/office/officeart/2005/8/layout/cycle5"/>
    <dgm:cxn modelId="{166046FC-A9C5-4B48-8DF2-06A20EA04B66}" type="presParOf" srcId="{AE7B436E-F0F5-46BA-9D58-207DCC59D476}" destId="{BAF19F09-CACE-4B71-975E-5C1C7B6E8BEA}" srcOrd="17" destOrd="0" presId="urn:microsoft.com/office/officeart/2005/8/layout/cycle5"/>
    <dgm:cxn modelId="{472AFBA5-B1D0-4DFC-9803-15B475E97281}" type="presParOf" srcId="{AE7B436E-F0F5-46BA-9D58-207DCC59D476}" destId="{FED2C2D4-E5DB-48D0-B7AD-A2253C17B2B8}" srcOrd="18" destOrd="0" presId="urn:microsoft.com/office/officeart/2005/8/layout/cycle5"/>
    <dgm:cxn modelId="{33D6B5F7-8BFE-4EA9-8455-DE7FE4DC9418}" type="presParOf" srcId="{AE7B436E-F0F5-46BA-9D58-207DCC59D476}" destId="{9983F2C4-8B3B-4711-BCB8-788BD662F95D}" srcOrd="19" destOrd="0" presId="urn:microsoft.com/office/officeart/2005/8/layout/cycle5"/>
    <dgm:cxn modelId="{03617013-7C6E-40F9-BC61-29712D9FB7DF}" type="presParOf" srcId="{AE7B436E-F0F5-46BA-9D58-207DCC59D476}" destId="{B4A96205-626D-4AAD-94F5-691259AC64C2}" srcOrd="20"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44A624-4FE4-471A-9CB4-CB02FFAD8FEE}" type="doc">
      <dgm:prSet loTypeId="urn:microsoft.com/office/officeart/2005/8/layout/cycle5" loCatId="cycle" qsTypeId="urn:microsoft.com/office/officeart/2005/8/quickstyle/simple1" qsCatId="simple" csTypeId="urn:microsoft.com/office/officeart/2005/8/colors/accent3_2" csCatId="accent3" phldr="1"/>
      <dgm:spPr/>
      <dgm:t>
        <a:bodyPr/>
        <a:lstStyle/>
        <a:p>
          <a:endParaRPr lang="en-NZ"/>
        </a:p>
      </dgm:t>
    </dgm:pt>
    <dgm:pt modelId="{9A87740E-E7E7-43B8-BE5B-8FFADBCD4B29}">
      <dgm:prSet phldrT="[Text]" custT="1"/>
      <dgm:spPr/>
      <dgm:t>
        <a:bodyPr/>
        <a:lstStyle/>
        <a:p>
          <a:r>
            <a:rPr lang="en-US" sz="2400" b="0" dirty="0" smtClean="0"/>
            <a:t>Fuel</a:t>
          </a:r>
        </a:p>
      </dgm:t>
    </dgm:pt>
    <dgm:pt modelId="{03D4DB4A-441D-49EC-B68D-9C7BA6B96335}" type="parTrans" cxnId="{A3E98F25-3CEA-46B3-A338-8AB5E7492579}">
      <dgm:prSet/>
      <dgm:spPr/>
      <dgm:t>
        <a:bodyPr/>
        <a:lstStyle/>
        <a:p>
          <a:endParaRPr lang="en-NZ"/>
        </a:p>
      </dgm:t>
    </dgm:pt>
    <dgm:pt modelId="{15F97B6C-DABB-44A4-8FD4-0589FDD0FA0F}" type="sibTrans" cxnId="{A3E98F25-3CEA-46B3-A338-8AB5E7492579}">
      <dgm:prSet/>
      <dgm:spPr/>
      <dgm:t>
        <a:bodyPr/>
        <a:lstStyle/>
        <a:p>
          <a:endParaRPr lang="en-NZ"/>
        </a:p>
      </dgm:t>
    </dgm:pt>
    <dgm:pt modelId="{EBD01F58-959A-4341-BA1A-B7758F8133B0}">
      <dgm:prSet phldrT="[Text]" custT="1"/>
      <dgm:spPr/>
      <dgm:t>
        <a:bodyPr/>
        <a:lstStyle/>
        <a:p>
          <a:r>
            <a:rPr lang="en-US" sz="2400" b="0" dirty="0" smtClean="0"/>
            <a:t>Water</a:t>
          </a:r>
          <a:endParaRPr lang="en-NZ" sz="2400" b="0" dirty="0"/>
        </a:p>
      </dgm:t>
    </dgm:pt>
    <dgm:pt modelId="{0A68E239-3091-484F-AC19-A1D0001CF87D}" type="parTrans" cxnId="{E51D2574-DE8A-438E-BBE7-1C93FCF9ABD1}">
      <dgm:prSet/>
      <dgm:spPr/>
      <dgm:t>
        <a:bodyPr/>
        <a:lstStyle/>
        <a:p>
          <a:endParaRPr lang="en-NZ"/>
        </a:p>
      </dgm:t>
    </dgm:pt>
    <dgm:pt modelId="{1E81EE98-2488-40D8-A62B-FE78C8CAD8AD}" type="sibTrans" cxnId="{E51D2574-DE8A-438E-BBE7-1C93FCF9ABD1}">
      <dgm:prSet/>
      <dgm:spPr/>
      <dgm:t>
        <a:bodyPr/>
        <a:lstStyle/>
        <a:p>
          <a:endParaRPr lang="en-NZ"/>
        </a:p>
      </dgm:t>
    </dgm:pt>
    <dgm:pt modelId="{C389D998-0427-4923-8335-8219722B115E}">
      <dgm:prSet phldrT="[Text]" custT="1"/>
      <dgm:spPr/>
      <dgm:t>
        <a:bodyPr/>
        <a:lstStyle/>
        <a:p>
          <a:r>
            <a:rPr lang="en-US" sz="2400" b="0" dirty="0" smtClean="0"/>
            <a:t>Waste</a:t>
          </a:r>
          <a:endParaRPr lang="en-NZ" sz="2400" b="0" dirty="0"/>
        </a:p>
      </dgm:t>
    </dgm:pt>
    <dgm:pt modelId="{84DBB951-A7C4-4B2C-BEF1-DBA5F1D7A037}" type="parTrans" cxnId="{8CD3C2B8-DE84-4570-9B55-F9E1DA1469D1}">
      <dgm:prSet/>
      <dgm:spPr/>
      <dgm:t>
        <a:bodyPr/>
        <a:lstStyle/>
        <a:p>
          <a:endParaRPr lang="en-NZ"/>
        </a:p>
      </dgm:t>
    </dgm:pt>
    <dgm:pt modelId="{1C3954D7-9492-4F7E-898B-870B21FC4297}" type="sibTrans" cxnId="{8CD3C2B8-DE84-4570-9B55-F9E1DA1469D1}">
      <dgm:prSet/>
      <dgm:spPr/>
      <dgm:t>
        <a:bodyPr/>
        <a:lstStyle/>
        <a:p>
          <a:endParaRPr lang="en-NZ"/>
        </a:p>
      </dgm:t>
    </dgm:pt>
    <dgm:pt modelId="{65554A16-0AEA-4499-B833-0D71B6D66A18}">
      <dgm:prSet phldrT="[Text]" custT="1"/>
      <dgm:spPr/>
      <dgm:t>
        <a:bodyPr/>
        <a:lstStyle/>
        <a:p>
          <a:r>
            <a:rPr lang="en-US" sz="2400" b="0" dirty="0" smtClean="0"/>
            <a:t>Transport</a:t>
          </a:r>
          <a:endParaRPr lang="en-NZ" sz="2400" b="0" dirty="0"/>
        </a:p>
      </dgm:t>
    </dgm:pt>
    <dgm:pt modelId="{598C54F9-3C0B-4399-9F06-A7E86C5F3850}" type="parTrans" cxnId="{98BCD75C-D9C0-4A3F-82CD-C70BE89C74E6}">
      <dgm:prSet/>
      <dgm:spPr/>
      <dgm:t>
        <a:bodyPr/>
        <a:lstStyle/>
        <a:p>
          <a:endParaRPr lang="en-NZ"/>
        </a:p>
      </dgm:t>
    </dgm:pt>
    <dgm:pt modelId="{81A7BE20-04CC-47A0-94AA-C92E5A48EEC8}" type="sibTrans" cxnId="{98BCD75C-D9C0-4A3F-82CD-C70BE89C74E6}">
      <dgm:prSet/>
      <dgm:spPr/>
      <dgm:t>
        <a:bodyPr/>
        <a:lstStyle/>
        <a:p>
          <a:endParaRPr lang="en-NZ"/>
        </a:p>
      </dgm:t>
    </dgm:pt>
    <dgm:pt modelId="{24EA2876-D4CD-412E-9E1B-6541093C121F}">
      <dgm:prSet phldrT="[Text]" custT="1"/>
      <dgm:spPr/>
      <dgm:t>
        <a:bodyPr/>
        <a:lstStyle/>
        <a:p>
          <a:r>
            <a:rPr lang="en-US" sz="2400" b="0" dirty="0" smtClean="0"/>
            <a:t>Energy</a:t>
          </a:r>
          <a:endParaRPr lang="en-NZ" sz="2400" b="0" dirty="0"/>
        </a:p>
      </dgm:t>
    </dgm:pt>
    <dgm:pt modelId="{1E479FD3-0D0E-4AC5-B18B-0D00EBB7F356}" type="parTrans" cxnId="{08E39DC6-4A45-4E9A-BDC2-6396CFED1385}">
      <dgm:prSet/>
      <dgm:spPr/>
      <dgm:t>
        <a:bodyPr/>
        <a:lstStyle/>
        <a:p>
          <a:endParaRPr lang="en-NZ"/>
        </a:p>
      </dgm:t>
    </dgm:pt>
    <dgm:pt modelId="{330CFCA1-A8B7-4F30-8982-8EE392591EE3}" type="sibTrans" cxnId="{08E39DC6-4A45-4E9A-BDC2-6396CFED1385}">
      <dgm:prSet/>
      <dgm:spPr/>
      <dgm:t>
        <a:bodyPr/>
        <a:lstStyle/>
        <a:p>
          <a:endParaRPr lang="en-NZ"/>
        </a:p>
      </dgm:t>
    </dgm:pt>
    <dgm:pt modelId="{B3B7897F-2564-48B9-8E9F-18EDB3F13B70}" type="pres">
      <dgm:prSet presAssocID="{7D44A624-4FE4-471A-9CB4-CB02FFAD8FEE}" presName="cycle" presStyleCnt="0">
        <dgm:presLayoutVars>
          <dgm:dir/>
          <dgm:resizeHandles val="exact"/>
        </dgm:presLayoutVars>
      </dgm:prSet>
      <dgm:spPr/>
      <dgm:t>
        <a:bodyPr/>
        <a:lstStyle/>
        <a:p>
          <a:endParaRPr lang="en-NZ"/>
        </a:p>
      </dgm:t>
    </dgm:pt>
    <dgm:pt modelId="{E7D0BD1B-4CBC-4AF2-8FE1-42979F3DD0BF}" type="pres">
      <dgm:prSet presAssocID="{9A87740E-E7E7-43B8-BE5B-8FFADBCD4B29}" presName="node" presStyleLbl="node1" presStyleIdx="0" presStyleCnt="5">
        <dgm:presLayoutVars>
          <dgm:bulletEnabled val="1"/>
        </dgm:presLayoutVars>
      </dgm:prSet>
      <dgm:spPr/>
      <dgm:t>
        <a:bodyPr/>
        <a:lstStyle/>
        <a:p>
          <a:endParaRPr lang="en-NZ"/>
        </a:p>
      </dgm:t>
    </dgm:pt>
    <dgm:pt modelId="{59C5452A-7A70-4E9C-BBA2-B0AB30EE4E6E}" type="pres">
      <dgm:prSet presAssocID="{9A87740E-E7E7-43B8-BE5B-8FFADBCD4B29}" presName="spNode" presStyleCnt="0"/>
      <dgm:spPr/>
    </dgm:pt>
    <dgm:pt modelId="{A1B4C98B-EAFF-499D-A14F-8DFA524533C8}" type="pres">
      <dgm:prSet presAssocID="{15F97B6C-DABB-44A4-8FD4-0589FDD0FA0F}" presName="sibTrans" presStyleLbl="sibTrans1D1" presStyleIdx="0" presStyleCnt="5"/>
      <dgm:spPr/>
      <dgm:t>
        <a:bodyPr/>
        <a:lstStyle/>
        <a:p>
          <a:endParaRPr lang="en-NZ"/>
        </a:p>
      </dgm:t>
    </dgm:pt>
    <dgm:pt modelId="{A1C2FA18-CA51-42BD-AFEB-91C02E2D8A97}" type="pres">
      <dgm:prSet presAssocID="{EBD01F58-959A-4341-BA1A-B7758F8133B0}" presName="node" presStyleLbl="node1" presStyleIdx="1" presStyleCnt="5">
        <dgm:presLayoutVars>
          <dgm:bulletEnabled val="1"/>
        </dgm:presLayoutVars>
      </dgm:prSet>
      <dgm:spPr/>
      <dgm:t>
        <a:bodyPr/>
        <a:lstStyle/>
        <a:p>
          <a:endParaRPr lang="en-NZ"/>
        </a:p>
      </dgm:t>
    </dgm:pt>
    <dgm:pt modelId="{B155B76D-C177-44EC-A05C-6E8F472135D4}" type="pres">
      <dgm:prSet presAssocID="{EBD01F58-959A-4341-BA1A-B7758F8133B0}" presName="spNode" presStyleCnt="0"/>
      <dgm:spPr/>
    </dgm:pt>
    <dgm:pt modelId="{8ED29C54-81A0-4692-B81D-7C41ED62AAAA}" type="pres">
      <dgm:prSet presAssocID="{1E81EE98-2488-40D8-A62B-FE78C8CAD8AD}" presName="sibTrans" presStyleLbl="sibTrans1D1" presStyleIdx="1" presStyleCnt="5"/>
      <dgm:spPr/>
      <dgm:t>
        <a:bodyPr/>
        <a:lstStyle/>
        <a:p>
          <a:endParaRPr lang="en-NZ"/>
        </a:p>
      </dgm:t>
    </dgm:pt>
    <dgm:pt modelId="{2339FAAC-FBAE-4FE1-9E0A-99FB847D7A9C}" type="pres">
      <dgm:prSet presAssocID="{C389D998-0427-4923-8335-8219722B115E}" presName="node" presStyleLbl="node1" presStyleIdx="2" presStyleCnt="5">
        <dgm:presLayoutVars>
          <dgm:bulletEnabled val="1"/>
        </dgm:presLayoutVars>
      </dgm:prSet>
      <dgm:spPr/>
      <dgm:t>
        <a:bodyPr/>
        <a:lstStyle/>
        <a:p>
          <a:endParaRPr lang="en-NZ"/>
        </a:p>
      </dgm:t>
    </dgm:pt>
    <dgm:pt modelId="{72450C82-1DDA-4C4A-91E1-C688EAB8D8D8}" type="pres">
      <dgm:prSet presAssocID="{C389D998-0427-4923-8335-8219722B115E}" presName="spNode" presStyleCnt="0"/>
      <dgm:spPr/>
    </dgm:pt>
    <dgm:pt modelId="{9CD1F078-EE09-4F3A-895B-54319DEC5197}" type="pres">
      <dgm:prSet presAssocID="{1C3954D7-9492-4F7E-898B-870B21FC4297}" presName="sibTrans" presStyleLbl="sibTrans1D1" presStyleIdx="2" presStyleCnt="5"/>
      <dgm:spPr/>
      <dgm:t>
        <a:bodyPr/>
        <a:lstStyle/>
        <a:p>
          <a:endParaRPr lang="en-NZ"/>
        </a:p>
      </dgm:t>
    </dgm:pt>
    <dgm:pt modelId="{5FB7CD81-AEC0-4692-8EF9-FDE313533F88}" type="pres">
      <dgm:prSet presAssocID="{65554A16-0AEA-4499-B833-0D71B6D66A18}" presName="node" presStyleLbl="node1" presStyleIdx="3" presStyleCnt="5">
        <dgm:presLayoutVars>
          <dgm:bulletEnabled val="1"/>
        </dgm:presLayoutVars>
      </dgm:prSet>
      <dgm:spPr/>
      <dgm:t>
        <a:bodyPr/>
        <a:lstStyle/>
        <a:p>
          <a:endParaRPr lang="en-NZ"/>
        </a:p>
      </dgm:t>
    </dgm:pt>
    <dgm:pt modelId="{CA0E2D85-1CA7-45A0-8598-A082D49B475C}" type="pres">
      <dgm:prSet presAssocID="{65554A16-0AEA-4499-B833-0D71B6D66A18}" presName="spNode" presStyleCnt="0"/>
      <dgm:spPr/>
    </dgm:pt>
    <dgm:pt modelId="{F9CF927C-C1CF-4302-9AFE-02F11EB02572}" type="pres">
      <dgm:prSet presAssocID="{81A7BE20-04CC-47A0-94AA-C92E5A48EEC8}" presName="sibTrans" presStyleLbl="sibTrans1D1" presStyleIdx="3" presStyleCnt="5"/>
      <dgm:spPr/>
      <dgm:t>
        <a:bodyPr/>
        <a:lstStyle/>
        <a:p>
          <a:endParaRPr lang="en-NZ"/>
        </a:p>
      </dgm:t>
    </dgm:pt>
    <dgm:pt modelId="{2D96F3E0-748C-40E4-9F03-899CE74D1FED}" type="pres">
      <dgm:prSet presAssocID="{24EA2876-D4CD-412E-9E1B-6541093C121F}" presName="node" presStyleLbl="node1" presStyleIdx="4" presStyleCnt="5">
        <dgm:presLayoutVars>
          <dgm:bulletEnabled val="1"/>
        </dgm:presLayoutVars>
      </dgm:prSet>
      <dgm:spPr/>
      <dgm:t>
        <a:bodyPr/>
        <a:lstStyle/>
        <a:p>
          <a:endParaRPr lang="en-NZ"/>
        </a:p>
      </dgm:t>
    </dgm:pt>
    <dgm:pt modelId="{BA9394C9-1AF6-4EA8-8DD6-9B114EDF67CC}" type="pres">
      <dgm:prSet presAssocID="{24EA2876-D4CD-412E-9E1B-6541093C121F}" presName="spNode" presStyleCnt="0"/>
      <dgm:spPr/>
    </dgm:pt>
    <dgm:pt modelId="{922D6679-8208-4EA5-99CE-509748DE2314}" type="pres">
      <dgm:prSet presAssocID="{330CFCA1-A8B7-4F30-8982-8EE392591EE3}" presName="sibTrans" presStyleLbl="sibTrans1D1" presStyleIdx="4" presStyleCnt="5"/>
      <dgm:spPr/>
      <dgm:t>
        <a:bodyPr/>
        <a:lstStyle/>
        <a:p>
          <a:endParaRPr lang="en-NZ"/>
        </a:p>
      </dgm:t>
    </dgm:pt>
  </dgm:ptLst>
  <dgm:cxnLst>
    <dgm:cxn modelId="{51CCB08D-689D-4244-8D46-70FA3D025931}" type="presOf" srcId="{7D44A624-4FE4-471A-9CB4-CB02FFAD8FEE}" destId="{B3B7897F-2564-48B9-8E9F-18EDB3F13B70}" srcOrd="0" destOrd="0" presId="urn:microsoft.com/office/officeart/2005/8/layout/cycle5"/>
    <dgm:cxn modelId="{93CABD65-F43C-4DD6-9050-D74EEDE54E17}" type="presOf" srcId="{24EA2876-D4CD-412E-9E1B-6541093C121F}" destId="{2D96F3E0-748C-40E4-9F03-899CE74D1FED}" srcOrd="0" destOrd="0" presId="urn:microsoft.com/office/officeart/2005/8/layout/cycle5"/>
    <dgm:cxn modelId="{E51D2574-DE8A-438E-BBE7-1C93FCF9ABD1}" srcId="{7D44A624-4FE4-471A-9CB4-CB02FFAD8FEE}" destId="{EBD01F58-959A-4341-BA1A-B7758F8133B0}" srcOrd="1" destOrd="0" parTransId="{0A68E239-3091-484F-AC19-A1D0001CF87D}" sibTransId="{1E81EE98-2488-40D8-A62B-FE78C8CAD8AD}"/>
    <dgm:cxn modelId="{24CBD29E-657C-450B-91A2-FB663A5DE0DD}" type="presOf" srcId="{15F97B6C-DABB-44A4-8FD4-0589FDD0FA0F}" destId="{A1B4C98B-EAFF-499D-A14F-8DFA524533C8}" srcOrd="0" destOrd="0" presId="urn:microsoft.com/office/officeart/2005/8/layout/cycle5"/>
    <dgm:cxn modelId="{529332AC-F0AF-4235-8E57-F927CB6149F0}" type="presOf" srcId="{330CFCA1-A8B7-4F30-8982-8EE392591EE3}" destId="{922D6679-8208-4EA5-99CE-509748DE2314}" srcOrd="0" destOrd="0" presId="urn:microsoft.com/office/officeart/2005/8/layout/cycle5"/>
    <dgm:cxn modelId="{D40DAD3E-9FD6-465B-9037-843E77BFEF2E}" type="presOf" srcId="{81A7BE20-04CC-47A0-94AA-C92E5A48EEC8}" destId="{F9CF927C-C1CF-4302-9AFE-02F11EB02572}" srcOrd="0" destOrd="0" presId="urn:microsoft.com/office/officeart/2005/8/layout/cycle5"/>
    <dgm:cxn modelId="{204DC22F-AE7A-415B-9F1F-0D7821E916CB}" type="presOf" srcId="{9A87740E-E7E7-43B8-BE5B-8FFADBCD4B29}" destId="{E7D0BD1B-4CBC-4AF2-8FE1-42979F3DD0BF}" srcOrd="0" destOrd="0" presId="urn:microsoft.com/office/officeart/2005/8/layout/cycle5"/>
    <dgm:cxn modelId="{EB156C5A-0204-484B-BD75-3B944D94568D}" type="presOf" srcId="{EBD01F58-959A-4341-BA1A-B7758F8133B0}" destId="{A1C2FA18-CA51-42BD-AFEB-91C02E2D8A97}" srcOrd="0" destOrd="0" presId="urn:microsoft.com/office/officeart/2005/8/layout/cycle5"/>
    <dgm:cxn modelId="{CCD2B93A-C4D9-41A8-9664-212593E1017A}" type="presOf" srcId="{1C3954D7-9492-4F7E-898B-870B21FC4297}" destId="{9CD1F078-EE09-4F3A-895B-54319DEC5197}" srcOrd="0" destOrd="0" presId="urn:microsoft.com/office/officeart/2005/8/layout/cycle5"/>
    <dgm:cxn modelId="{98BCD75C-D9C0-4A3F-82CD-C70BE89C74E6}" srcId="{7D44A624-4FE4-471A-9CB4-CB02FFAD8FEE}" destId="{65554A16-0AEA-4499-B833-0D71B6D66A18}" srcOrd="3" destOrd="0" parTransId="{598C54F9-3C0B-4399-9F06-A7E86C5F3850}" sibTransId="{81A7BE20-04CC-47A0-94AA-C92E5A48EEC8}"/>
    <dgm:cxn modelId="{57889705-7DBB-435D-8277-242B96EE91D2}" type="presOf" srcId="{C389D998-0427-4923-8335-8219722B115E}" destId="{2339FAAC-FBAE-4FE1-9E0A-99FB847D7A9C}" srcOrd="0" destOrd="0" presId="urn:microsoft.com/office/officeart/2005/8/layout/cycle5"/>
    <dgm:cxn modelId="{32FEDEC4-F80C-4CBD-920F-26FD10171D8C}" type="presOf" srcId="{1E81EE98-2488-40D8-A62B-FE78C8CAD8AD}" destId="{8ED29C54-81A0-4692-B81D-7C41ED62AAAA}" srcOrd="0" destOrd="0" presId="urn:microsoft.com/office/officeart/2005/8/layout/cycle5"/>
    <dgm:cxn modelId="{A3E98F25-3CEA-46B3-A338-8AB5E7492579}" srcId="{7D44A624-4FE4-471A-9CB4-CB02FFAD8FEE}" destId="{9A87740E-E7E7-43B8-BE5B-8FFADBCD4B29}" srcOrd="0" destOrd="0" parTransId="{03D4DB4A-441D-49EC-B68D-9C7BA6B96335}" sibTransId="{15F97B6C-DABB-44A4-8FD4-0589FDD0FA0F}"/>
    <dgm:cxn modelId="{8CD3C2B8-DE84-4570-9B55-F9E1DA1469D1}" srcId="{7D44A624-4FE4-471A-9CB4-CB02FFAD8FEE}" destId="{C389D998-0427-4923-8335-8219722B115E}" srcOrd="2" destOrd="0" parTransId="{84DBB951-A7C4-4B2C-BEF1-DBA5F1D7A037}" sibTransId="{1C3954D7-9492-4F7E-898B-870B21FC4297}"/>
    <dgm:cxn modelId="{A6DF5F11-1559-40AE-AEF3-B409D4EB3D3F}" type="presOf" srcId="{65554A16-0AEA-4499-B833-0D71B6D66A18}" destId="{5FB7CD81-AEC0-4692-8EF9-FDE313533F88}" srcOrd="0" destOrd="0" presId="urn:microsoft.com/office/officeart/2005/8/layout/cycle5"/>
    <dgm:cxn modelId="{08E39DC6-4A45-4E9A-BDC2-6396CFED1385}" srcId="{7D44A624-4FE4-471A-9CB4-CB02FFAD8FEE}" destId="{24EA2876-D4CD-412E-9E1B-6541093C121F}" srcOrd="4" destOrd="0" parTransId="{1E479FD3-0D0E-4AC5-B18B-0D00EBB7F356}" sibTransId="{330CFCA1-A8B7-4F30-8982-8EE392591EE3}"/>
    <dgm:cxn modelId="{49DE053A-4908-439D-8E36-DE0D5AB31BAA}" type="presParOf" srcId="{B3B7897F-2564-48B9-8E9F-18EDB3F13B70}" destId="{E7D0BD1B-4CBC-4AF2-8FE1-42979F3DD0BF}" srcOrd="0" destOrd="0" presId="urn:microsoft.com/office/officeart/2005/8/layout/cycle5"/>
    <dgm:cxn modelId="{CCC2F8C1-9706-4954-97D4-59F829864240}" type="presParOf" srcId="{B3B7897F-2564-48B9-8E9F-18EDB3F13B70}" destId="{59C5452A-7A70-4E9C-BBA2-B0AB30EE4E6E}" srcOrd="1" destOrd="0" presId="urn:microsoft.com/office/officeart/2005/8/layout/cycle5"/>
    <dgm:cxn modelId="{E4E5B5D3-8A56-4BF7-A65A-74E7D1AE8520}" type="presParOf" srcId="{B3B7897F-2564-48B9-8E9F-18EDB3F13B70}" destId="{A1B4C98B-EAFF-499D-A14F-8DFA524533C8}" srcOrd="2" destOrd="0" presId="urn:microsoft.com/office/officeart/2005/8/layout/cycle5"/>
    <dgm:cxn modelId="{0B1E9A4F-8AC3-446D-8581-190CF3C9D473}" type="presParOf" srcId="{B3B7897F-2564-48B9-8E9F-18EDB3F13B70}" destId="{A1C2FA18-CA51-42BD-AFEB-91C02E2D8A97}" srcOrd="3" destOrd="0" presId="urn:microsoft.com/office/officeart/2005/8/layout/cycle5"/>
    <dgm:cxn modelId="{8E7770C7-65E6-4FE1-BBD9-C65AE166C9DE}" type="presParOf" srcId="{B3B7897F-2564-48B9-8E9F-18EDB3F13B70}" destId="{B155B76D-C177-44EC-A05C-6E8F472135D4}" srcOrd="4" destOrd="0" presId="urn:microsoft.com/office/officeart/2005/8/layout/cycle5"/>
    <dgm:cxn modelId="{C48617C7-F85F-4114-BC32-B78806C6A653}" type="presParOf" srcId="{B3B7897F-2564-48B9-8E9F-18EDB3F13B70}" destId="{8ED29C54-81A0-4692-B81D-7C41ED62AAAA}" srcOrd="5" destOrd="0" presId="urn:microsoft.com/office/officeart/2005/8/layout/cycle5"/>
    <dgm:cxn modelId="{19441685-3CCB-4DB1-B992-3E944B24FC67}" type="presParOf" srcId="{B3B7897F-2564-48B9-8E9F-18EDB3F13B70}" destId="{2339FAAC-FBAE-4FE1-9E0A-99FB847D7A9C}" srcOrd="6" destOrd="0" presId="urn:microsoft.com/office/officeart/2005/8/layout/cycle5"/>
    <dgm:cxn modelId="{6BDBB22C-F1FF-4C05-B686-A54B586E7EB8}" type="presParOf" srcId="{B3B7897F-2564-48B9-8E9F-18EDB3F13B70}" destId="{72450C82-1DDA-4C4A-91E1-C688EAB8D8D8}" srcOrd="7" destOrd="0" presId="urn:microsoft.com/office/officeart/2005/8/layout/cycle5"/>
    <dgm:cxn modelId="{482E9A27-0CA0-4757-8C6B-C59400262539}" type="presParOf" srcId="{B3B7897F-2564-48B9-8E9F-18EDB3F13B70}" destId="{9CD1F078-EE09-4F3A-895B-54319DEC5197}" srcOrd="8" destOrd="0" presId="urn:microsoft.com/office/officeart/2005/8/layout/cycle5"/>
    <dgm:cxn modelId="{9F518DE7-4302-4A42-8D55-B758D5A7A6E2}" type="presParOf" srcId="{B3B7897F-2564-48B9-8E9F-18EDB3F13B70}" destId="{5FB7CD81-AEC0-4692-8EF9-FDE313533F88}" srcOrd="9" destOrd="0" presId="urn:microsoft.com/office/officeart/2005/8/layout/cycle5"/>
    <dgm:cxn modelId="{43FBE27C-32B1-40EA-BAD1-F79BC0CB4A96}" type="presParOf" srcId="{B3B7897F-2564-48B9-8E9F-18EDB3F13B70}" destId="{CA0E2D85-1CA7-45A0-8598-A082D49B475C}" srcOrd="10" destOrd="0" presId="urn:microsoft.com/office/officeart/2005/8/layout/cycle5"/>
    <dgm:cxn modelId="{9AD1FEFA-9F82-44D9-ADFB-5944B4F6B73C}" type="presParOf" srcId="{B3B7897F-2564-48B9-8E9F-18EDB3F13B70}" destId="{F9CF927C-C1CF-4302-9AFE-02F11EB02572}" srcOrd="11" destOrd="0" presId="urn:microsoft.com/office/officeart/2005/8/layout/cycle5"/>
    <dgm:cxn modelId="{12628288-17FE-4ACD-8F76-788173A6133B}" type="presParOf" srcId="{B3B7897F-2564-48B9-8E9F-18EDB3F13B70}" destId="{2D96F3E0-748C-40E4-9F03-899CE74D1FED}" srcOrd="12" destOrd="0" presId="urn:microsoft.com/office/officeart/2005/8/layout/cycle5"/>
    <dgm:cxn modelId="{E11613C6-F187-4462-A9CE-2CEFE06A3FE4}" type="presParOf" srcId="{B3B7897F-2564-48B9-8E9F-18EDB3F13B70}" destId="{BA9394C9-1AF6-4EA8-8DD6-9B114EDF67CC}" srcOrd="13" destOrd="0" presId="urn:microsoft.com/office/officeart/2005/8/layout/cycle5"/>
    <dgm:cxn modelId="{6F536B85-1889-40A7-B62D-BDBF151AAD20}" type="presParOf" srcId="{B3B7897F-2564-48B9-8E9F-18EDB3F13B70}" destId="{922D6679-8208-4EA5-99CE-509748DE2314}"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4BDA3A-4B8C-4F9C-A7FB-A8552E1D309A}" type="doc">
      <dgm:prSet loTypeId="urn:microsoft.com/office/officeart/2009/3/layout/CircleRelationship" loCatId="relationship" qsTypeId="urn:microsoft.com/office/officeart/2005/8/quickstyle/simple1" qsCatId="simple" csTypeId="urn:microsoft.com/office/officeart/2005/8/colors/colorful2" csCatId="colorful" phldr="1"/>
      <dgm:spPr/>
      <dgm:t>
        <a:bodyPr/>
        <a:lstStyle/>
        <a:p>
          <a:endParaRPr lang="en-NZ"/>
        </a:p>
      </dgm:t>
    </dgm:pt>
    <dgm:pt modelId="{531FBF1E-2CC4-433B-87CA-654ACC2339DE}">
      <dgm:prSet phldrT="[Text]" custT="1"/>
      <dgm:spPr/>
      <dgm:t>
        <a:bodyPr/>
        <a:lstStyle/>
        <a:p>
          <a:r>
            <a:rPr lang="en-US" sz="3600" dirty="0" err="1" smtClean="0"/>
            <a:t>AgriBusiness</a:t>
          </a:r>
          <a:endParaRPr lang="en-NZ" sz="3600" dirty="0"/>
        </a:p>
      </dgm:t>
    </dgm:pt>
    <dgm:pt modelId="{21A137A5-B813-44B7-A757-962D21712CE5}" type="parTrans" cxnId="{5149888D-7FBA-4D3B-B0DE-54E34CCFB990}">
      <dgm:prSet/>
      <dgm:spPr/>
      <dgm:t>
        <a:bodyPr/>
        <a:lstStyle/>
        <a:p>
          <a:endParaRPr lang="en-NZ"/>
        </a:p>
      </dgm:t>
    </dgm:pt>
    <dgm:pt modelId="{A9854EF9-98E5-402D-ABFA-A5F94162E5B2}" type="sibTrans" cxnId="{5149888D-7FBA-4D3B-B0DE-54E34CCFB990}">
      <dgm:prSet/>
      <dgm:spPr/>
      <dgm:t>
        <a:bodyPr/>
        <a:lstStyle/>
        <a:p>
          <a:endParaRPr lang="en-NZ"/>
        </a:p>
      </dgm:t>
    </dgm:pt>
    <dgm:pt modelId="{AC96552E-0EA9-45AD-B2AA-43151CB5B15A}">
      <dgm:prSet phldrT="[Text]" custT="1"/>
      <dgm:spPr/>
      <dgm:t>
        <a:bodyPr/>
        <a:lstStyle/>
        <a:p>
          <a:r>
            <a:rPr lang="en-US" sz="1600" b="1" dirty="0" smtClean="0"/>
            <a:t>Innovation</a:t>
          </a:r>
          <a:endParaRPr lang="en-NZ" sz="1600" b="1" dirty="0"/>
        </a:p>
      </dgm:t>
    </dgm:pt>
    <dgm:pt modelId="{AADEFB06-C13F-478E-8EB7-B5FD66C3CFF1}" type="parTrans" cxnId="{67E168EA-09B1-4B47-AFCB-F946062392C3}">
      <dgm:prSet/>
      <dgm:spPr/>
      <dgm:t>
        <a:bodyPr/>
        <a:lstStyle/>
        <a:p>
          <a:endParaRPr lang="en-NZ"/>
        </a:p>
      </dgm:t>
    </dgm:pt>
    <dgm:pt modelId="{2FAF2D7B-7B8A-468C-9203-8D3F01230F94}" type="sibTrans" cxnId="{67E168EA-09B1-4B47-AFCB-F946062392C3}">
      <dgm:prSet/>
      <dgm:spPr/>
      <dgm:t>
        <a:bodyPr/>
        <a:lstStyle/>
        <a:p>
          <a:endParaRPr lang="en-NZ"/>
        </a:p>
      </dgm:t>
    </dgm:pt>
    <dgm:pt modelId="{0ECCE7B6-DB0B-4385-9BF9-3C35B3BDC932}">
      <dgm:prSet phldrT="[Text]"/>
      <dgm:spPr/>
      <dgm:t>
        <a:bodyPr/>
        <a:lstStyle/>
        <a:p>
          <a:r>
            <a:rPr lang="en-US" dirty="0" smtClean="0"/>
            <a:t>Exports</a:t>
          </a:r>
          <a:endParaRPr lang="en-NZ" dirty="0"/>
        </a:p>
      </dgm:t>
    </dgm:pt>
    <dgm:pt modelId="{968A6983-7854-47D4-B2E6-797368CC69F0}" type="parTrans" cxnId="{653BF78A-CC26-48CF-AB11-43D002BD4E2F}">
      <dgm:prSet/>
      <dgm:spPr/>
      <dgm:t>
        <a:bodyPr/>
        <a:lstStyle/>
        <a:p>
          <a:endParaRPr lang="en-NZ"/>
        </a:p>
      </dgm:t>
    </dgm:pt>
    <dgm:pt modelId="{9F951442-DF1C-4763-BB35-CFF8AABEDA5E}" type="sibTrans" cxnId="{653BF78A-CC26-48CF-AB11-43D002BD4E2F}">
      <dgm:prSet/>
      <dgm:spPr/>
      <dgm:t>
        <a:bodyPr/>
        <a:lstStyle/>
        <a:p>
          <a:endParaRPr lang="en-NZ"/>
        </a:p>
      </dgm:t>
    </dgm:pt>
    <dgm:pt modelId="{BDDDC170-F774-4787-BDAB-5435452B3E21}">
      <dgm:prSet phldrT="[Text]"/>
      <dgm:spPr/>
      <dgm:t>
        <a:bodyPr/>
        <a:lstStyle/>
        <a:p>
          <a:r>
            <a:rPr lang="en-US" dirty="0" smtClean="0"/>
            <a:t>New Trading Partners</a:t>
          </a:r>
          <a:endParaRPr lang="en-NZ" dirty="0"/>
        </a:p>
      </dgm:t>
    </dgm:pt>
    <dgm:pt modelId="{B0490844-A798-46C2-9355-30B31E791E7D}" type="parTrans" cxnId="{FA372013-464D-48CA-854C-6DA102B9F66E}">
      <dgm:prSet/>
      <dgm:spPr/>
      <dgm:t>
        <a:bodyPr/>
        <a:lstStyle/>
        <a:p>
          <a:endParaRPr lang="en-NZ"/>
        </a:p>
      </dgm:t>
    </dgm:pt>
    <dgm:pt modelId="{4C409E8A-F050-42BC-8951-8704F067900E}" type="sibTrans" cxnId="{FA372013-464D-48CA-854C-6DA102B9F66E}">
      <dgm:prSet/>
      <dgm:spPr/>
      <dgm:t>
        <a:bodyPr/>
        <a:lstStyle/>
        <a:p>
          <a:endParaRPr lang="en-NZ"/>
        </a:p>
      </dgm:t>
    </dgm:pt>
    <dgm:pt modelId="{CCEA4803-5BB6-4AE8-910E-D024891C7ADD}" type="pres">
      <dgm:prSet presAssocID="{364BDA3A-4B8C-4F9C-A7FB-A8552E1D309A}" presName="Name0" presStyleCnt="0">
        <dgm:presLayoutVars>
          <dgm:chMax val="1"/>
          <dgm:chPref val="1"/>
        </dgm:presLayoutVars>
      </dgm:prSet>
      <dgm:spPr/>
      <dgm:t>
        <a:bodyPr/>
        <a:lstStyle/>
        <a:p>
          <a:endParaRPr lang="en-NZ"/>
        </a:p>
      </dgm:t>
    </dgm:pt>
    <dgm:pt modelId="{2FDE75D7-298A-4116-8688-BF2852C2CAB6}" type="pres">
      <dgm:prSet presAssocID="{531FBF1E-2CC4-433B-87CA-654ACC2339DE}" presName="Parent" presStyleLbl="node0" presStyleIdx="0" presStyleCnt="1">
        <dgm:presLayoutVars>
          <dgm:chMax val="5"/>
          <dgm:chPref val="5"/>
        </dgm:presLayoutVars>
      </dgm:prSet>
      <dgm:spPr/>
      <dgm:t>
        <a:bodyPr/>
        <a:lstStyle/>
        <a:p>
          <a:endParaRPr lang="en-NZ"/>
        </a:p>
      </dgm:t>
    </dgm:pt>
    <dgm:pt modelId="{8F1551CE-D0E0-4F70-A315-3D8276BDEAAD}" type="pres">
      <dgm:prSet presAssocID="{531FBF1E-2CC4-433B-87CA-654ACC2339DE}" presName="Accent1" presStyleLbl="node1" presStyleIdx="0" presStyleCnt="15"/>
      <dgm:spPr/>
    </dgm:pt>
    <dgm:pt modelId="{2168CDB7-859D-4D0D-9886-6EB05E820258}" type="pres">
      <dgm:prSet presAssocID="{531FBF1E-2CC4-433B-87CA-654ACC2339DE}" presName="Accent2" presStyleLbl="node1" presStyleIdx="1" presStyleCnt="15"/>
      <dgm:spPr/>
    </dgm:pt>
    <dgm:pt modelId="{CBA590AC-0193-464C-8760-7A55E2A73B86}" type="pres">
      <dgm:prSet presAssocID="{531FBF1E-2CC4-433B-87CA-654ACC2339DE}" presName="Accent3" presStyleLbl="node1" presStyleIdx="2" presStyleCnt="15"/>
      <dgm:spPr/>
    </dgm:pt>
    <dgm:pt modelId="{CF43CD7C-165B-4DA0-B1DD-F5BDF441821A}" type="pres">
      <dgm:prSet presAssocID="{531FBF1E-2CC4-433B-87CA-654ACC2339DE}" presName="Accent4" presStyleLbl="node1" presStyleIdx="3" presStyleCnt="15"/>
      <dgm:spPr/>
    </dgm:pt>
    <dgm:pt modelId="{8C1E4652-D3D5-4102-84A8-82ECAEB72A22}" type="pres">
      <dgm:prSet presAssocID="{531FBF1E-2CC4-433B-87CA-654ACC2339DE}" presName="Accent5" presStyleLbl="node1" presStyleIdx="4" presStyleCnt="15"/>
      <dgm:spPr/>
    </dgm:pt>
    <dgm:pt modelId="{E8B82887-7F0F-4156-812F-3BC0309F07B8}" type="pres">
      <dgm:prSet presAssocID="{531FBF1E-2CC4-433B-87CA-654ACC2339DE}" presName="Accent6" presStyleLbl="node1" presStyleIdx="5" presStyleCnt="15"/>
      <dgm:spPr/>
    </dgm:pt>
    <dgm:pt modelId="{6AE03D9E-4BD9-40D0-AAA6-28A297D2BE04}" type="pres">
      <dgm:prSet presAssocID="{AC96552E-0EA9-45AD-B2AA-43151CB5B15A}" presName="Child1" presStyleLbl="node1" presStyleIdx="6" presStyleCnt="15" custLinFactNeighborX="-4007" custLinFactNeighborY="3854">
        <dgm:presLayoutVars>
          <dgm:chMax val="0"/>
          <dgm:chPref val="0"/>
        </dgm:presLayoutVars>
      </dgm:prSet>
      <dgm:spPr/>
      <dgm:t>
        <a:bodyPr/>
        <a:lstStyle/>
        <a:p>
          <a:endParaRPr lang="en-NZ"/>
        </a:p>
      </dgm:t>
    </dgm:pt>
    <dgm:pt modelId="{A68D91E9-77F1-4D0D-BEFE-0E72853362E7}" type="pres">
      <dgm:prSet presAssocID="{AC96552E-0EA9-45AD-B2AA-43151CB5B15A}" presName="Accent7" presStyleCnt="0"/>
      <dgm:spPr/>
    </dgm:pt>
    <dgm:pt modelId="{841374DE-B154-4AA9-B5A3-C9FEE4B7B043}" type="pres">
      <dgm:prSet presAssocID="{AC96552E-0EA9-45AD-B2AA-43151CB5B15A}" presName="AccentHold1" presStyleLbl="node1" presStyleIdx="7" presStyleCnt="15"/>
      <dgm:spPr/>
    </dgm:pt>
    <dgm:pt modelId="{F2AF68B1-B643-41C0-B670-87334730E098}" type="pres">
      <dgm:prSet presAssocID="{AC96552E-0EA9-45AD-B2AA-43151CB5B15A}" presName="Accent8" presStyleCnt="0"/>
      <dgm:spPr/>
    </dgm:pt>
    <dgm:pt modelId="{6F999083-E16E-40F0-93D0-145700E90A5D}" type="pres">
      <dgm:prSet presAssocID="{AC96552E-0EA9-45AD-B2AA-43151CB5B15A}" presName="AccentHold2" presStyleLbl="node1" presStyleIdx="8" presStyleCnt="15"/>
      <dgm:spPr/>
    </dgm:pt>
    <dgm:pt modelId="{CFA0DB80-2170-4F27-8E29-872726ED4987}" type="pres">
      <dgm:prSet presAssocID="{0ECCE7B6-DB0B-4385-9BF9-3C35B3BDC932}" presName="Child2" presStyleLbl="node1" presStyleIdx="9" presStyleCnt="15">
        <dgm:presLayoutVars>
          <dgm:chMax val="0"/>
          <dgm:chPref val="0"/>
        </dgm:presLayoutVars>
      </dgm:prSet>
      <dgm:spPr/>
      <dgm:t>
        <a:bodyPr/>
        <a:lstStyle/>
        <a:p>
          <a:endParaRPr lang="en-NZ"/>
        </a:p>
      </dgm:t>
    </dgm:pt>
    <dgm:pt modelId="{B0D2412C-75AA-4051-95BC-3F5685FF2B1B}" type="pres">
      <dgm:prSet presAssocID="{0ECCE7B6-DB0B-4385-9BF9-3C35B3BDC932}" presName="Accent9" presStyleCnt="0"/>
      <dgm:spPr/>
    </dgm:pt>
    <dgm:pt modelId="{7B8B34A4-FD97-46B5-9534-DE8B17EEA546}" type="pres">
      <dgm:prSet presAssocID="{0ECCE7B6-DB0B-4385-9BF9-3C35B3BDC932}" presName="AccentHold1" presStyleLbl="node1" presStyleIdx="10" presStyleCnt="15"/>
      <dgm:spPr/>
    </dgm:pt>
    <dgm:pt modelId="{99B95702-B586-406C-97E2-93BB5F1E1927}" type="pres">
      <dgm:prSet presAssocID="{0ECCE7B6-DB0B-4385-9BF9-3C35B3BDC932}" presName="Accent10" presStyleCnt="0"/>
      <dgm:spPr/>
    </dgm:pt>
    <dgm:pt modelId="{B289BC9E-879E-46C3-AFC2-E99E922276EF}" type="pres">
      <dgm:prSet presAssocID="{0ECCE7B6-DB0B-4385-9BF9-3C35B3BDC932}" presName="AccentHold2" presStyleLbl="node1" presStyleIdx="11" presStyleCnt="15"/>
      <dgm:spPr/>
    </dgm:pt>
    <dgm:pt modelId="{D24A1D5F-332E-4FA0-BC87-F225FFA4A421}" type="pres">
      <dgm:prSet presAssocID="{0ECCE7B6-DB0B-4385-9BF9-3C35B3BDC932}" presName="Accent11" presStyleCnt="0"/>
      <dgm:spPr/>
    </dgm:pt>
    <dgm:pt modelId="{92B6DA1A-5AE1-4B79-8679-6688271AB695}" type="pres">
      <dgm:prSet presAssocID="{0ECCE7B6-DB0B-4385-9BF9-3C35B3BDC932}" presName="AccentHold3" presStyleLbl="node1" presStyleIdx="12" presStyleCnt="15"/>
      <dgm:spPr/>
    </dgm:pt>
    <dgm:pt modelId="{058BD961-D733-45EB-B0B2-3FE0DC0FD19C}" type="pres">
      <dgm:prSet presAssocID="{BDDDC170-F774-4787-BDAB-5435452B3E21}" presName="Child3" presStyleLbl="node1" presStyleIdx="13" presStyleCnt="15">
        <dgm:presLayoutVars>
          <dgm:chMax val="0"/>
          <dgm:chPref val="0"/>
        </dgm:presLayoutVars>
      </dgm:prSet>
      <dgm:spPr/>
      <dgm:t>
        <a:bodyPr/>
        <a:lstStyle/>
        <a:p>
          <a:endParaRPr lang="en-NZ"/>
        </a:p>
      </dgm:t>
    </dgm:pt>
    <dgm:pt modelId="{FC11DF4F-D26D-456A-A954-A3E457D61EEF}" type="pres">
      <dgm:prSet presAssocID="{BDDDC170-F774-4787-BDAB-5435452B3E21}" presName="Accent12" presStyleCnt="0"/>
      <dgm:spPr/>
    </dgm:pt>
    <dgm:pt modelId="{B88955A7-6472-4CAE-852F-485AE8952E07}" type="pres">
      <dgm:prSet presAssocID="{BDDDC170-F774-4787-BDAB-5435452B3E21}" presName="AccentHold1" presStyleLbl="node1" presStyleIdx="14" presStyleCnt="15"/>
      <dgm:spPr/>
    </dgm:pt>
  </dgm:ptLst>
  <dgm:cxnLst>
    <dgm:cxn modelId="{67E168EA-09B1-4B47-AFCB-F946062392C3}" srcId="{531FBF1E-2CC4-433B-87CA-654ACC2339DE}" destId="{AC96552E-0EA9-45AD-B2AA-43151CB5B15A}" srcOrd="0" destOrd="0" parTransId="{AADEFB06-C13F-478E-8EB7-B5FD66C3CFF1}" sibTransId="{2FAF2D7B-7B8A-468C-9203-8D3F01230F94}"/>
    <dgm:cxn modelId="{A557B944-2F49-4538-9017-15C2D52A14EC}" type="presOf" srcId="{AC96552E-0EA9-45AD-B2AA-43151CB5B15A}" destId="{6AE03D9E-4BD9-40D0-AAA6-28A297D2BE04}" srcOrd="0" destOrd="0" presId="urn:microsoft.com/office/officeart/2009/3/layout/CircleRelationship"/>
    <dgm:cxn modelId="{653BF78A-CC26-48CF-AB11-43D002BD4E2F}" srcId="{531FBF1E-2CC4-433B-87CA-654ACC2339DE}" destId="{0ECCE7B6-DB0B-4385-9BF9-3C35B3BDC932}" srcOrd="1" destOrd="0" parTransId="{968A6983-7854-47D4-B2E6-797368CC69F0}" sibTransId="{9F951442-DF1C-4763-BB35-CFF8AABEDA5E}"/>
    <dgm:cxn modelId="{FE357FCC-2B15-43AF-8594-9A2C45CE9C6F}" type="presOf" srcId="{531FBF1E-2CC4-433B-87CA-654ACC2339DE}" destId="{2FDE75D7-298A-4116-8688-BF2852C2CAB6}" srcOrd="0" destOrd="0" presId="urn:microsoft.com/office/officeart/2009/3/layout/CircleRelationship"/>
    <dgm:cxn modelId="{FA372013-464D-48CA-854C-6DA102B9F66E}" srcId="{531FBF1E-2CC4-433B-87CA-654ACC2339DE}" destId="{BDDDC170-F774-4787-BDAB-5435452B3E21}" srcOrd="2" destOrd="0" parTransId="{B0490844-A798-46C2-9355-30B31E791E7D}" sibTransId="{4C409E8A-F050-42BC-8951-8704F067900E}"/>
    <dgm:cxn modelId="{A32ABEA5-D361-453A-BB1D-818D3E646ADD}" type="presOf" srcId="{0ECCE7B6-DB0B-4385-9BF9-3C35B3BDC932}" destId="{CFA0DB80-2170-4F27-8E29-872726ED4987}" srcOrd="0" destOrd="0" presId="urn:microsoft.com/office/officeart/2009/3/layout/CircleRelationship"/>
    <dgm:cxn modelId="{3881A7A5-2CB2-4BC5-B8F1-ECEA9EFD8D92}" type="presOf" srcId="{364BDA3A-4B8C-4F9C-A7FB-A8552E1D309A}" destId="{CCEA4803-5BB6-4AE8-910E-D024891C7ADD}" srcOrd="0" destOrd="0" presId="urn:microsoft.com/office/officeart/2009/3/layout/CircleRelationship"/>
    <dgm:cxn modelId="{5149888D-7FBA-4D3B-B0DE-54E34CCFB990}" srcId="{364BDA3A-4B8C-4F9C-A7FB-A8552E1D309A}" destId="{531FBF1E-2CC4-433B-87CA-654ACC2339DE}" srcOrd="0" destOrd="0" parTransId="{21A137A5-B813-44B7-A757-962D21712CE5}" sibTransId="{A9854EF9-98E5-402D-ABFA-A5F94162E5B2}"/>
    <dgm:cxn modelId="{48CE0665-791D-4A26-93BB-BB231CDB2157}" type="presOf" srcId="{BDDDC170-F774-4787-BDAB-5435452B3E21}" destId="{058BD961-D733-45EB-B0B2-3FE0DC0FD19C}" srcOrd="0" destOrd="0" presId="urn:microsoft.com/office/officeart/2009/3/layout/CircleRelationship"/>
    <dgm:cxn modelId="{A7D4FB42-12AD-45A1-BD3A-B92561FAB7FB}" type="presParOf" srcId="{CCEA4803-5BB6-4AE8-910E-D024891C7ADD}" destId="{2FDE75D7-298A-4116-8688-BF2852C2CAB6}" srcOrd="0" destOrd="0" presId="urn:microsoft.com/office/officeart/2009/3/layout/CircleRelationship"/>
    <dgm:cxn modelId="{E8BE68FA-6852-48FA-82D4-A1764C55A1B6}" type="presParOf" srcId="{CCEA4803-5BB6-4AE8-910E-D024891C7ADD}" destId="{8F1551CE-D0E0-4F70-A315-3D8276BDEAAD}" srcOrd="1" destOrd="0" presId="urn:microsoft.com/office/officeart/2009/3/layout/CircleRelationship"/>
    <dgm:cxn modelId="{A9647F83-4D0C-4CC9-B1F9-4CB2E9DE4851}" type="presParOf" srcId="{CCEA4803-5BB6-4AE8-910E-D024891C7ADD}" destId="{2168CDB7-859D-4D0D-9886-6EB05E820258}" srcOrd="2" destOrd="0" presId="urn:microsoft.com/office/officeart/2009/3/layout/CircleRelationship"/>
    <dgm:cxn modelId="{7C5EC096-97EB-4C34-AB50-CA0428331676}" type="presParOf" srcId="{CCEA4803-5BB6-4AE8-910E-D024891C7ADD}" destId="{CBA590AC-0193-464C-8760-7A55E2A73B86}" srcOrd="3" destOrd="0" presId="urn:microsoft.com/office/officeart/2009/3/layout/CircleRelationship"/>
    <dgm:cxn modelId="{1E3AFCE7-8EE3-4445-8ACF-C5D280CCAF56}" type="presParOf" srcId="{CCEA4803-5BB6-4AE8-910E-D024891C7ADD}" destId="{CF43CD7C-165B-4DA0-B1DD-F5BDF441821A}" srcOrd="4" destOrd="0" presId="urn:microsoft.com/office/officeart/2009/3/layout/CircleRelationship"/>
    <dgm:cxn modelId="{32E44D5F-C2A8-4262-ABD4-4823BE14C140}" type="presParOf" srcId="{CCEA4803-5BB6-4AE8-910E-D024891C7ADD}" destId="{8C1E4652-D3D5-4102-84A8-82ECAEB72A22}" srcOrd="5" destOrd="0" presId="urn:microsoft.com/office/officeart/2009/3/layout/CircleRelationship"/>
    <dgm:cxn modelId="{AF9115CD-5979-435E-A390-F78E15C34FFE}" type="presParOf" srcId="{CCEA4803-5BB6-4AE8-910E-D024891C7ADD}" destId="{E8B82887-7F0F-4156-812F-3BC0309F07B8}" srcOrd="6" destOrd="0" presId="urn:microsoft.com/office/officeart/2009/3/layout/CircleRelationship"/>
    <dgm:cxn modelId="{704CF3D0-715E-4B66-856F-F74947C118B4}" type="presParOf" srcId="{CCEA4803-5BB6-4AE8-910E-D024891C7ADD}" destId="{6AE03D9E-4BD9-40D0-AAA6-28A297D2BE04}" srcOrd="7" destOrd="0" presId="urn:microsoft.com/office/officeart/2009/3/layout/CircleRelationship"/>
    <dgm:cxn modelId="{8062ECC2-0D07-49CD-932C-054BAA60FAC8}" type="presParOf" srcId="{CCEA4803-5BB6-4AE8-910E-D024891C7ADD}" destId="{A68D91E9-77F1-4D0D-BEFE-0E72853362E7}" srcOrd="8" destOrd="0" presId="urn:microsoft.com/office/officeart/2009/3/layout/CircleRelationship"/>
    <dgm:cxn modelId="{80389656-E968-4FF9-9140-7467ED19BF15}" type="presParOf" srcId="{A68D91E9-77F1-4D0D-BEFE-0E72853362E7}" destId="{841374DE-B154-4AA9-B5A3-C9FEE4B7B043}" srcOrd="0" destOrd="0" presId="urn:microsoft.com/office/officeart/2009/3/layout/CircleRelationship"/>
    <dgm:cxn modelId="{C3C1CA14-4D6E-45A0-BBCA-A44BC20306BC}" type="presParOf" srcId="{CCEA4803-5BB6-4AE8-910E-D024891C7ADD}" destId="{F2AF68B1-B643-41C0-B670-87334730E098}" srcOrd="9" destOrd="0" presId="urn:microsoft.com/office/officeart/2009/3/layout/CircleRelationship"/>
    <dgm:cxn modelId="{B0701FA6-D739-4EF5-A464-D223FEF108C4}" type="presParOf" srcId="{F2AF68B1-B643-41C0-B670-87334730E098}" destId="{6F999083-E16E-40F0-93D0-145700E90A5D}" srcOrd="0" destOrd="0" presId="urn:microsoft.com/office/officeart/2009/3/layout/CircleRelationship"/>
    <dgm:cxn modelId="{B4C583D9-3597-4C4D-B31B-85F51838D7F1}" type="presParOf" srcId="{CCEA4803-5BB6-4AE8-910E-D024891C7ADD}" destId="{CFA0DB80-2170-4F27-8E29-872726ED4987}" srcOrd="10" destOrd="0" presId="urn:microsoft.com/office/officeart/2009/3/layout/CircleRelationship"/>
    <dgm:cxn modelId="{7E287253-5981-4B76-8DC5-B7980A98BE6C}" type="presParOf" srcId="{CCEA4803-5BB6-4AE8-910E-D024891C7ADD}" destId="{B0D2412C-75AA-4051-95BC-3F5685FF2B1B}" srcOrd="11" destOrd="0" presId="urn:microsoft.com/office/officeart/2009/3/layout/CircleRelationship"/>
    <dgm:cxn modelId="{42B574D0-4BCE-4311-9223-8C7BC4885AD4}" type="presParOf" srcId="{B0D2412C-75AA-4051-95BC-3F5685FF2B1B}" destId="{7B8B34A4-FD97-46B5-9534-DE8B17EEA546}" srcOrd="0" destOrd="0" presId="urn:microsoft.com/office/officeart/2009/3/layout/CircleRelationship"/>
    <dgm:cxn modelId="{49E6A6AC-2861-496F-92A5-78D8B83925CD}" type="presParOf" srcId="{CCEA4803-5BB6-4AE8-910E-D024891C7ADD}" destId="{99B95702-B586-406C-97E2-93BB5F1E1927}" srcOrd="12" destOrd="0" presId="urn:microsoft.com/office/officeart/2009/3/layout/CircleRelationship"/>
    <dgm:cxn modelId="{C03993DB-0F33-4705-9EA1-68E58556A9A5}" type="presParOf" srcId="{99B95702-B586-406C-97E2-93BB5F1E1927}" destId="{B289BC9E-879E-46C3-AFC2-E99E922276EF}" srcOrd="0" destOrd="0" presId="urn:microsoft.com/office/officeart/2009/3/layout/CircleRelationship"/>
    <dgm:cxn modelId="{1E13C115-802C-4C32-947A-73B614E599E8}" type="presParOf" srcId="{CCEA4803-5BB6-4AE8-910E-D024891C7ADD}" destId="{D24A1D5F-332E-4FA0-BC87-F225FFA4A421}" srcOrd="13" destOrd="0" presId="urn:microsoft.com/office/officeart/2009/3/layout/CircleRelationship"/>
    <dgm:cxn modelId="{4F1A27C7-1950-483A-9643-E3CE55DB0153}" type="presParOf" srcId="{D24A1D5F-332E-4FA0-BC87-F225FFA4A421}" destId="{92B6DA1A-5AE1-4B79-8679-6688271AB695}" srcOrd="0" destOrd="0" presId="urn:microsoft.com/office/officeart/2009/3/layout/CircleRelationship"/>
    <dgm:cxn modelId="{7A1B93C1-4640-4747-BDE4-032110AEC04A}" type="presParOf" srcId="{CCEA4803-5BB6-4AE8-910E-D024891C7ADD}" destId="{058BD961-D733-45EB-B0B2-3FE0DC0FD19C}" srcOrd="14" destOrd="0" presId="urn:microsoft.com/office/officeart/2009/3/layout/CircleRelationship"/>
    <dgm:cxn modelId="{A9DD0FAB-A687-4891-A77B-9CF676CD8577}" type="presParOf" srcId="{CCEA4803-5BB6-4AE8-910E-D024891C7ADD}" destId="{FC11DF4F-D26D-456A-A954-A3E457D61EEF}" srcOrd="15" destOrd="0" presId="urn:microsoft.com/office/officeart/2009/3/layout/CircleRelationship"/>
    <dgm:cxn modelId="{2F5BE6BB-EEF3-4AE1-BB29-B580783C1A2E}" type="presParOf" srcId="{FC11DF4F-D26D-456A-A954-A3E457D61EEF}" destId="{B88955A7-6472-4CAE-852F-485AE8952E07}"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04D9A-1AB1-4318-9AD9-B7C2ECF8543F}">
      <dsp:nvSpPr>
        <dsp:cNvPr id="0" name=""/>
        <dsp:cNvSpPr/>
      </dsp:nvSpPr>
      <dsp:spPr>
        <a:xfrm rot="10800000">
          <a:off x="1464467" y="2718"/>
          <a:ext cx="5034837" cy="785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42" tIns="83820" rIns="156464" bIns="83820" numCol="1" spcCol="1270" anchor="ctr" anchorCtr="0">
          <a:noAutofit/>
        </a:bodyPr>
        <a:lstStyle/>
        <a:p>
          <a:pPr lvl="0" algn="ctr" defTabSz="977900" rtl="0">
            <a:lnSpc>
              <a:spcPct val="90000"/>
            </a:lnSpc>
            <a:spcBef>
              <a:spcPct val="0"/>
            </a:spcBef>
            <a:spcAft>
              <a:spcPct val="35000"/>
            </a:spcAft>
          </a:pPr>
          <a:r>
            <a:rPr lang="en-US" sz="2200" kern="1200" smtClean="0"/>
            <a:t>A not-for-profit organisation</a:t>
          </a:r>
          <a:endParaRPr lang="en-NZ" sz="2200" kern="1200"/>
        </a:p>
      </dsp:txBody>
      <dsp:txXfrm rot="10800000">
        <a:off x="1660761" y="2718"/>
        <a:ext cx="4838543" cy="785177"/>
      </dsp:txXfrm>
    </dsp:sp>
    <dsp:sp modelId="{CC3965BB-8B97-497A-86EF-D395A1E7D013}">
      <dsp:nvSpPr>
        <dsp:cNvPr id="0" name=""/>
        <dsp:cNvSpPr/>
      </dsp:nvSpPr>
      <dsp:spPr>
        <a:xfrm>
          <a:off x="1071878" y="2718"/>
          <a:ext cx="785177" cy="78517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DA9344-1174-4F6E-B1CC-A5786E897C37}">
      <dsp:nvSpPr>
        <dsp:cNvPr id="0" name=""/>
        <dsp:cNvSpPr/>
      </dsp:nvSpPr>
      <dsp:spPr>
        <a:xfrm rot="10800000">
          <a:off x="1464467" y="1022277"/>
          <a:ext cx="5034837" cy="785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42" tIns="83820" rIns="156464" bIns="83820" numCol="1" spcCol="1270" anchor="ctr" anchorCtr="0">
          <a:noAutofit/>
        </a:bodyPr>
        <a:lstStyle/>
        <a:p>
          <a:pPr lvl="0" algn="ctr" defTabSz="977900" rtl="0">
            <a:lnSpc>
              <a:spcPct val="90000"/>
            </a:lnSpc>
            <a:spcBef>
              <a:spcPct val="0"/>
            </a:spcBef>
            <a:spcAft>
              <a:spcPct val="35000"/>
            </a:spcAft>
          </a:pPr>
          <a:r>
            <a:rPr lang="en-US" sz="2200" kern="1200" smtClean="0"/>
            <a:t>First Fieldays held at Te Rapa Racecourse in 1969</a:t>
          </a:r>
          <a:endParaRPr lang="en-NZ" sz="2200" kern="1200"/>
        </a:p>
      </dsp:txBody>
      <dsp:txXfrm rot="10800000">
        <a:off x="1660761" y="1022277"/>
        <a:ext cx="4838543" cy="785177"/>
      </dsp:txXfrm>
    </dsp:sp>
    <dsp:sp modelId="{618D7BF8-E5AF-43A1-9BB4-F23EF85823D4}">
      <dsp:nvSpPr>
        <dsp:cNvPr id="0" name=""/>
        <dsp:cNvSpPr/>
      </dsp:nvSpPr>
      <dsp:spPr>
        <a:xfrm>
          <a:off x="1071878" y="1022277"/>
          <a:ext cx="785177" cy="78517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C2A800-9EFB-4E79-99FB-FB28ABC3BFE3}">
      <dsp:nvSpPr>
        <dsp:cNvPr id="0" name=""/>
        <dsp:cNvSpPr/>
      </dsp:nvSpPr>
      <dsp:spPr>
        <a:xfrm rot="10800000">
          <a:off x="1464467" y="2041836"/>
          <a:ext cx="5034837" cy="785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42" tIns="83820" rIns="156464" bIns="83820" numCol="1" spcCol="1270" anchor="ctr" anchorCtr="0">
          <a:noAutofit/>
        </a:bodyPr>
        <a:lstStyle/>
        <a:p>
          <a:pPr lvl="0" algn="ctr" defTabSz="977900" rtl="0">
            <a:lnSpc>
              <a:spcPct val="90000"/>
            </a:lnSpc>
            <a:spcBef>
              <a:spcPct val="0"/>
            </a:spcBef>
            <a:spcAft>
              <a:spcPct val="35000"/>
            </a:spcAft>
          </a:pPr>
          <a:r>
            <a:rPr lang="en-US" sz="2200" kern="1200" smtClean="0"/>
            <a:t>Moved to Mystery Creek in 1971</a:t>
          </a:r>
          <a:endParaRPr lang="en-NZ" sz="2200" kern="1200"/>
        </a:p>
      </dsp:txBody>
      <dsp:txXfrm rot="10800000">
        <a:off x="1660761" y="2041836"/>
        <a:ext cx="4838543" cy="785177"/>
      </dsp:txXfrm>
    </dsp:sp>
    <dsp:sp modelId="{1739CEAD-F38A-49BA-B64C-803E164F1E41}">
      <dsp:nvSpPr>
        <dsp:cNvPr id="0" name=""/>
        <dsp:cNvSpPr/>
      </dsp:nvSpPr>
      <dsp:spPr>
        <a:xfrm>
          <a:off x="1071878" y="2041836"/>
          <a:ext cx="785177" cy="78517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ECE248-7294-42FC-B44C-4796A32792E8}">
      <dsp:nvSpPr>
        <dsp:cNvPr id="0" name=""/>
        <dsp:cNvSpPr/>
      </dsp:nvSpPr>
      <dsp:spPr>
        <a:xfrm rot="10800000">
          <a:off x="1464467" y="3061395"/>
          <a:ext cx="5034837" cy="785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42" tIns="83820" rIns="156464" bIns="83820" numCol="1" spcCol="1270" anchor="ctr" anchorCtr="0">
          <a:noAutofit/>
        </a:bodyPr>
        <a:lstStyle/>
        <a:p>
          <a:pPr lvl="0" algn="ctr" defTabSz="977900" rtl="0">
            <a:lnSpc>
              <a:spcPct val="90000"/>
            </a:lnSpc>
            <a:spcBef>
              <a:spcPct val="0"/>
            </a:spcBef>
            <a:spcAft>
              <a:spcPct val="35000"/>
            </a:spcAft>
          </a:pPr>
          <a:r>
            <a:rPr lang="en-US" sz="2200" kern="1200" dirty="0" smtClean="0"/>
            <a:t>Covers over 94 hectares</a:t>
          </a:r>
          <a:endParaRPr lang="en-NZ" sz="2200" kern="1200" dirty="0"/>
        </a:p>
      </dsp:txBody>
      <dsp:txXfrm rot="10800000">
        <a:off x="1660761" y="3061395"/>
        <a:ext cx="4838543" cy="785177"/>
      </dsp:txXfrm>
    </dsp:sp>
    <dsp:sp modelId="{B20EA2DF-C306-4204-9EF4-B049B47D4C41}">
      <dsp:nvSpPr>
        <dsp:cNvPr id="0" name=""/>
        <dsp:cNvSpPr/>
      </dsp:nvSpPr>
      <dsp:spPr>
        <a:xfrm>
          <a:off x="1071878" y="3061395"/>
          <a:ext cx="785177" cy="78517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04D9A-1AB1-4318-9AD9-B7C2ECF8543F}">
      <dsp:nvSpPr>
        <dsp:cNvPr id="0" name=""/>
        <dsp:cNvSpPr/>
      </dsp:nvSpPr>
      <dsp:spPr>
        <a:xfrm rot="10800000">
          <a:off x="1464467" y="2718"/>
          <a:ext cx="5034837" cy="785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42" tIns="83820" rIns="156464" bIns="83820" numCol="1" spcCol="1270" anchor="ctr" anchorCtr="0">
          <a:noAutofit/>
        </a:bodyPr>
        <a:lstStyle/>
        <a:p>
          <a:pPr lvl="0" algn="ctr" defTabSz="977900" rtl="0">
            <a:lnSpc>
              <a:spcPct val="90000"/>
            </a:lnSpc>
            <a:spcBef>
              <a:spcPct val="0"/>
            </a:spcBef>
            <a:spcAft>
              <a:spcPct val="35000"/>
            </a:spcAft>
          </a:pPr>
          <a:r>
            <a:rPr lang="en-US" sz="2200" kern="1200" dirty="0" smtClean="0"/>
            <a:t>1,400 sites</a:t>
          </a:r>
          <a:endParaRPr lang="en-NZ" sz="2200" kern="1200" dirty="0"/>
        </a:p>
      </dsp:txBody>
      <dsp:txXfrm rot="10800000">
        <a:off x="1660761" y="2718"/>
        <a:ext cx="4838543" cy="785177"/>
      </dsp:txXfrm>
    </dsp:sp>
    <dsp:sp modelId="{CC3965BB-8B97-497A-86EF-D395A1E7D013}">
      <dsp:nvSpPr>
        <dsp:cNvPr id="0" name=""/>
        <dsp:cNvSpPr/>
      </dsp:nvSpPr>
      <dsp:spPr>
        <a:xfrm>
          <a:off x="1071878" y="2718"/>
          <a:ext cx="785177" cy="78517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DA9344-1174-4F6E-B1CC-A5786E897C37}">
      <dsp:nvSpPr>
        <dsp:cNvPr id="0" name=""/>
        <dsp:cNvSpPr/>
      </dsp:nvSpPr>
      <dsp:spPr>
        <a:xfrm rot="10800000">
          <a:off x="1464467" y="1022277"/>
          <a:ext cx="5034837" cy="785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42" tIns="83820" rIns="156464" bIns="83820" numCol="1" spcCol="1270" anchor="ctr" anchorCtr="0">
          <a:noAutofit/>
        </a:bodyPr>
        <a:lstStyle/>
        <a:p>
          <a:pPr lvl="0" algn="ctr" defTabSz="977900" rtl="0">
            <a:lnSpc>
              <a:spcPct val="90000"/>
            </a:lnSpc>
            <a:spcBef>
              <a:spcPct val="0"/>
            </a:spcBef>
            <a:spcAft>
              <a:spcPct val="35000"/>
            </a:spcAft>
          </a:pPr>
          <a:r>
            <a:rPr lang="en-US" sz="2200" kern="1200" dirty="0" smtClean="0"/>
            <a:t>Approximately 1,000 exhibitors</a:t>
          </a:r>
          <a:endParaRPr lang="en-NZ" sz="2200" kern="1200" dirty="0"/>
        </a:p>
      </dsp:txBody>
      <dsp:txXfrm rot="10800000">
        <a:off x="1660761" y="1022277"/>
        <a:ext cx="4838543" cy="785177"/>
      </dsp:txXfrm>
    </dsp:sp>
    <dsp:sp modelId="{618D7BF8-E5AF-43A1-9BB4-F23EF85823D4}">
      <dsp:nvSpPr>
        <dsp:cNvPr id="0" name=""/>
        <dsp:cNvSpPr/>
      </dsp:nvSpPr>
      <dsp:spPr>
        <a:xfrm>
          <a:off x="1071878" y="1022277"/>
          <a:ext cx="785177" cy="78517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C2A800-9EFB-4E79-99FB-FB28ABC3BFE3}">
      <dsp:nvSpPr>
        <dsp:cNvPr id="0" name=""/>
        <dsp:cNvSpPr/>
      </dsp:nvSpPr>
      <dsp:spPr>
        <a:xfrm rot="10800000">
          <a:off x="1464467" y="2041836"/>
          <a:ext cx="5034837" cy="785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42" tIns="83820" rIns="156464" bIns="83820" numCol="1" spcCol="1270" anchor="ctr" anchorCtr="0">
          <a:noAutofit/>
        </a:bodyPr>
        <a:lstStyle/>
        <a:p>
          <a:pPr lvl="0" algn="ctr" defTabSz="977900" rtl="0">
            <a:lnSpc>
              <a:spcPct val="90000"/>
            </a:lnSpc>
            <a:spcBef>
              <a:spcPct val="0"/>
            </a:spcBef>
            <a:spcAft>
              <a:spcPct val="35000"/>
            </a:spcAft>
          </a:pPr>
          <a:r>
            <a:rPr lang="en-US" sz="2200" kern="1200" dirty="0" smtClean="0"/>
            <a:t>Largest Agribusiness event in the Southern Hemisphere</a:t>
          </a:r>
          <a:endParaRPr lang="en-NZ" sz="2200" kern="1200" dirty="0"/>
        </a:p>
      </dsp:txBody>
      <dsp:txXfrm rot="10800000">
        <a:off x="1660761" y="2041836"/>
        <a:ext cx="4838543" cy="785177"/>
      </dsp:txXfrm>
    </dsp:sp>
    <dsp:sp modelId="{1739CEAD-F38A-49BA-B64C-803E164F1E41}">
      <dsp:nvSpPr>
        <dsp:cNvPr id="0" name=""/>
        <dsp:cNvSpPr/>
      </dsp:nvSpPr>
      <dsp:spPr>
        <a:xfrm>
          <a:off x="1071878" y="2041836"/>
          <a:ext cx="785177" cy="78517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ECE248-7294-42FC-B44C-4796A32792E8}">
      <dsp:nvSpPr>
        <dsp:cNvPr id="0" name=""/>
        <dsp:cNvSpPr/>
      </dsp:nvSpPr>
      <dsp:spPr>
        <a:xfrm rot="10800000">
          <a:off x="1464467" y="3061395"/>
          <a:ext cx="5034837" cy="785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42" tIns="83820" rIns="156464" bIns="83820" numCol="1" spcCol="1270" anchor="ctr" anchorCtr="0">
          <a:noAutofit/>
        </a:bodyPr>
        <a:lstStyle/>
        <a:p>
          <a:pPr lvl="0" algn="ctr" defTabSz="977900" rtl="0">
            <a:lnSpc>
              <a:spcPct val="90000"/>
            </a:lnSpc>
            <a:spcBef>
              <a:spcPct val="0"/>
            </a:spcBef>
            <a:spcAft>
              <a:spcPct val="35000"/>
            </a:spcAft>
          </a:pPr>
          <a:r>
            <a:rPr lang="en-US" sz="2200" kern="1200" dirty="0" smtClean="0"/>
            <a:t>Attracts over 130,000 visitors each year</a:t>
          </a:r>
          <a:endParaRPr lang="en-NZ" sz="2200" kern="1200" dirty="0"/>
        </a:p>
      </dsp:txBody>
      <dsp:txXfrm rot="10800000">
        <a:off x="1660761" y="3061395"/>
        <a:ext cx="4838543" cy="785177"/>
      </dsp:txXfrm>
    </dsp:sp>
    <dsp:sp modelId="{B20EA2DF-C306-4204-9EF4-B049B47D4C41}">
      <dsp:nvSpPr>
        <dsp:cNvPr id="0" name=""/>
        <dsp:cNvSpPr/>
      </dsp:nvSpPr>
      <dsp:spPr>
        <a:xfrm>
          <a:off x="1071878" y="3061395"/>
          <a:ext cx="785177" cy="78517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817E3-8E8F-4AF5-A355-F27FA4DE3695}">
      <dsp:nvSpPr>
        <dsp:cNvPr id="0" name=""/>
        <dsp:cNvSpPr/>
      </dsp:nvSpPr>
      <dsp:spPr>
        <a:xfrm>
          <a:off x="2727625" y="1087"/>
          <a:ext cx="1827900" cy="18279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rtl="0">
            <a:lnSpc>
              <a:spcPct val="90000"/>
            </a:lnSpc>
            <a:spcBef>
              <a:spcPct val="0"/>
            </a:spcBef>
            <a:spcAft>
              <a:spcPct val="35000"/>
            </a:spcAft>
          </a:pPr>
          <a:r>
            <a:rPr lang="en-US" sz="2900" kern="1200" dirty="0" smtClean="0"/>
            <a:t>Fieldays</a:t>
          </a:r>
          <a:endParaRPr lang="en-NZ" sz="2900" kern="1200" dirty="0"/>
        </a:p>
      </dsp:txBody>
      <dsp:txXfrm>
        <a:off x="2995315" y="268777"/>
        <a:ext cx="1292520" cy="1292520"/>
      </dsp:txXfrm>
    </dsp:sp>
    <dsp:sp modelId="{28FE4B57-76AE-40B0-994A-110DA14AF5EB}">
      <dsp:nvSpPr>
        <dsp:cNvPr id="0" name=""/>
        <dsp:cNvSpPr/>
      </dsp:nvSpPr>
      <dsp:spPr>
        <a:xfrm rot="3600000">
          <a:off x="4077863" y="1784263"/>
          <a:ext cx="487296" cy="616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NZ" sz="2400" kern="1200"/>
        </a:p>
      </dsp:txBody>
      <dsp:txXfrm>
        <a:off x="4114410" y="1844344"/>
        <a:ext cx="341107" cy="370150"/>
      </dsp:txXfrm>
    </dsp:sp>
    <dsp:sp modelId="{BC112EFA-51BE-4C44-A4C9-2EAAA7AC063A}">
      <dsp:nvSpPr>
        <dsp:cNvPr id="0" name=""/>
        <dsp:cNvSpPr/>
      </dsp:nvSpPr>
      <dsp:spPr>
        <a:xfrm>
          <a:off x="4101289" y="2380343"/>
          <a:ext cx="1827900" cy="18279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rtl="0">
            <a:lnSpc>
              <a:spcPct val="90000"/>
            </a:lnSpc>
            <a:spcBef>
              <a:spcPct val="0"/>
            </a:spcBef>
            <a:spcAft>
              <a:spcPct val="35000"/>
            </a:spcAft>
          </a:pPr>
          <a:r>
            <a:rPr lang="en-US" sz="2900" kern="1200" dirty="0" smtClean="0"/>
            <a:t>.</a:t>
          </a:r>
          <a:endParaRPr lang="en-NZ" sz="2900" kern="1200" dirty="0"/>
        </a:p>
      </dsp:txBody>
      <dsp:txXfrm>
        <a:off x="4368979" y="2648033"/>
        <a:ext cx="1292520" cy="1292520"/>
      </dsp:txXfrm>
    </dsp:sp>
    <dsp:sp modelId="{59CACE47-E3EE-4AC2-8117-B0CAFE7C04F2}">
      <dsp:nvSpPr>
        <dsp:cNvPr id="0" name=""/>
        <dsp:cNvSpPr/>
      </dsp:nvSpPr>
      <dsp:spPr>
        <a:xfrm rot="10800000">
          <a:off x="3411719" y="2985835"/>
          <a:ext cx="487296" cy="616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NZ" sz="2400" kern="1200"/>
        </a:p>
      </dsp:txBody>
      <dsp:txXfrm rot="10800000">
        <a:off x="3557908" y="3109218"/>
        <a:ext cx="341107" cy="370150"/>
      </dsp:txXfrm>
    </dsp:sp>
    <dsp:sp modelId="{DC1C197F-B594-44AB-A2A9-789B89B4D6C1}">
      <dsp:nvSpPr>
        <dsp:cNvPr id="0" name=""/>
        <dsp:cNvSpPr/>
      </dsp:nvSpPr>
      <dsp:spPr>
        <a:xfrm>
          <a:off x="1353961" y="2380343"/>
          <a:ext cx="1827900" cy="18279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rtl="0">
            <a:lnSpc>
              <a:spcPct val="90000"/>
            </a:lnSpc>
            <a:spcBef>
              <a:spcPct val="0"/>
            </a:spcBef>
            <a:spcAft>
              <a:spcPct val="35000"/>
            </a:spcAft>
          </a:pPr>
          <a:r>
            <a:rPr lang="en-US" sz="2900" kern="1200" dirty="0" smtClean="0"/>
            <a:t>.</a:t>
          </a:r>
          <a:endParaRPr lang="en-NZ" sz="2900" kern="1200" dirty="0"/>
        </a:p>
      </dsp:txBody>
      <dsp:txXfrm>
        <a:off x="1621651" y="2648033"/>
        <a:ext cx="1292520" cy="1292520"/>
      </dsp:txXfrm>
    </dsp:sp>
    <dsp:sp modelId="{E10AEAC0-474D-47E9-99AC-EDC036D60721}">
      <dsp:nvSpPr>
        <dsp:cNvPr id="0" name=""/>
        <dsp:cNvSpPr/>
      </dsp:nvSpPr>
      <dsp:spPr>
        <a:xfrm rot="18000000">
          <a:off x="2704200" y="1808151"/>
          <a:ext cx="487296" cy="616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NZ" sz="2400" kern="1200"/>
        </a:p>
      </dsp:txBody>
      <dsp:txXfrm>
        <a:off x="2740747" y="1994836"/>
        <a:ext cx="341107" cy="370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40DFB-ACD9-4B5C-B0FE-2B26EBAB8C39}">
      <dsp:nvSpPr>
        <dsp:cNvPr id="0" name=""/>
        <dsp:cNvSpPr/>
      </dsp:nvSpPr>
      <dsp:spPr>
        <a:xfrm>
          <a:off x="782"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Communicating with exhibitors</a:t>
          </a:r>
          <a:endParaRPr lang="en-NZ" sz="2200" kern="1200" dirty="0"/>
        </a:p>
        <a:p>
          <a:pPr marL="228600" lvl="1" indent="-228600" algn="l" defTabSz="977900" rtl="0">
            <a:lnSpc>
              <a:spcPct val="90000"/>
            </a:lnSpc>
            <a:spcBef>
              <a:spcPct val="0"/>
            </a:spcBef>
            <a:spcAft>
              <a:spcPct val="15000"/>
            </a:spcAft>
            <a:buChar char="••"/>
          </a:pPr>
          <a:r>
            <a:rPr lang="en-US" sz="2200" kern="1200" dirty="0" smtClean="0"/>
            <a:t>Highlighting current theme</a:t>
          </a:r>
          <a:endParaRPr lang="en-NZ" sz="2200" kern="1200" dirty="0"/>
        </a:p>
      </dsp:txBody>
      <dsp:txXfrm>
        <a:off x="43694" y="1373540"/>
        <a:ext cx="2174998" cy="1379301"/>
      </dsp:txXfrm>
    </dsp:sp>
    <dsp:sp modelId="{5F64207E-74F3-4177-9266-44C9EDEECBA9}">
      <dsp:nvSpPr>
        <dsp:cNvPr id="0" name=""/>
        <dsp:cNvSpPr/>
      </dsp:nvSpPr>
      <dsp:spPr>
        <a:xfrm>
          <a:off x="1279934" y="1805736"/>
          <a:ext cx="2447481" cy="2447481"/>
        </a:xfrm>
        <a:prstGeom prst="leftCircularArrow">
          <a:avLst>
            <a:gd name="adj1" fmla="val 2969"/>
            <a:gd name="adj2" fmla="val 363730"/>
            <a:gd name="adj3" fmla="val 2139241"/>
            <a:gd name="adj4" fmla="val 9024489"/>
            <a:gd name="adj5" fmla="val 34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149359-B8DD-4A20-81BE-8693D4E09CF9}">
      <dsp:nvSpPr>
        <dsp:cNvPr id="0" name=""/>
        <dsp:cNvSpPr/>
      </dsp:nvSpPr>
      <dsp:spPr>
        <a:xfrm>
          <a:off x="503186" y="2795754"/>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dirty="0" smtClean="0"/>
            <a:t>Designing the Prospectus</a:t>
          </a:r>
          <a:endParaRPr lang="en-NZ" sz="2300" kern="1200" dirty="0"/>
        </a:p>
      </dsp:txBody>
      <dsp:txXfrm>
        <a:off x="526593" y="2819161"/>
        <a:ext cx="1962805" cy="752345"/>
      </dsp:txXfrm>
    </dsp:sp>
    <dsp:sp modelId="{5CB9F687-C9E4-454D-8D33-F8B90C5E24A0}">
      <dsp:nvSpPr>
        <dsp:cNvPr id="0" name=""/>
        <dsp:cNvSpPr/>
      </dsp:nvSpPr>
      <dsp:spPr>
        <a:xfrm>
          <a:off x="2858787"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solidFill>
                <a:schemeClr val="tx1">
                  <a:lumMod val="65000"/>
                </a:schemeClr>
              </a:solidFill>
            </a:rPr>
            <a:t>Finding homes for 1000 exhibitors</a:t>
          </a:r>
          <a:endParaRPr lang="en-NZ" sz="2200" kern="1200" dirty="0">
            <a:solidFill>
              <a:schemeClr val="tx1">
                <a:lumMod val="65000"/>
              </a:schemeClr>
            </a:solidFill>
          </a:endParaRPr>
        </a:p>
      </dsp:txBody>
      <dsp:txXfrm>
        <a:off x="2901699" y="1773120"/>
        <a:ext cx="2174998" cy="1379301"/>
      </dsp:txXfrm>
    </dsp:sp>
    <dsp:sp modelId="{C4CA50DD-2698-44AE-9827-C77D47FC1E00}">
      <dsp:nvSpPr>
        <dsp:cNvPr id="0" name=""/>
        <dsp:cNvSpPr/>
      </dsp:nvSpPr>
      <dsp:spPr>
        <a:xfrm>
          <a:off x="4119099" y="199631"/>
          <a:ext cx="2736364" cy="2736364"/>
        </a:xfrm>
        <a:prstGeom prst="circularArrow">
          <a:avLst>
            <a:gd name="adj1" fmla="val 2655"/>
            <a:gd name="adj2" fmla="val 322955"/>
            <a:gd name="adj3" fmla="val 19501534"/>
            <a:gd name="adj4" fmla="val 12575511"/>
            <a:gd name="adj5" fmla="val 30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58CA0A-1102-4228-AEE9-D0574C7DC5EB}">
      <dsp:nvSpPr>
        <dsp:cNvPr id="0" name=""/>
        <dsp:cNvSpPr/>
      </dsp:nvSpPr>
      <dsp:spPr>
        <a:xfrm>
          <a:off x="3361192" y="931048"/>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2">
                  <a:lumMod val="60000"/>
                  <a:lumOff val="40000"/>
                </a:schemeClr>
              </a:solidFill>
            </a:rPr>
            <a:t>Site Application Process</a:t>
          </a:r>
          <a:endParaRPr lang="en-NZ" sz="2300" kern="1200" dirty="0">
            <a:solidFill>
              <a:schemeClr val="bg2">
                <a:lumMod val="60000"/>
                <a:lumOff val="40000"/>
              </a:schemeClr>
            </a:solidFill>
          </a:endParaRPr>
        </a:p>
      </dsp:txBody>
      <dsp:txXfrm>
        <a:off x="3384599" y="954455"/>
        <a:ext cx="1962805" cy="752345"/>
      </dsp:txXfrm>
    </dsp:sp>
    <dsp:sp modelId="{B0A4357C-5EF0-4922-9463-A739A8976E2C}">
      <dsp:nvSpPr>
        <dsp:cNvPr id="0" name=""/>
        <dsp:cNvSpPr/>
      </dsp:nvSpPr>
      <dsp:spPr>
        <a:xfrm>
          <a:off x="5716793"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solidFill>
                <a:schemeClr val="tx1">
                  <a:lumMod val="65000"/>
                </a:schemeClr>
              </a:solidFill>
            </a:rPr>
            <a:t>Agriculture</a:t>
          </a:r>
          <a:endParaRPr lang="en-NZ" sz="2200" kern="1200" dirty="0">
            <a:solidFill>
              <a:schemeClr val="tx1">
                <a:lumMod val="65000"/>
              </a:schemeClr>
            </a:solidFill>
          </a:endParaRPr>
        </a:p>
        <a:p>
          <a:pPr marL="228600" lvl="1" indent="-228600" algn="l" defTabSz="977900" rtl="0">
            <a:lnSpc>
              <a:spcPct val="90000"/>
            </a:lnSpc>
            <a:spcBef>
              <a:spcPct val="0"/>
            </a:spcBef>
            <a:spcAft>
              <a:spcPct val="15000"/>
            </a:spcAft>
            <a:buChar char="••"/>
          </a:pPr>
          <a:r>
            <a:rPr lang="en-US" sz="2200" kern="1200" dirty="0" smtClean="0">
              <a:solidFill>
                <a:schemeClr val="tx1">
                  <a:lumMod val="65000"/>
                </a:schemeClr>
              </a:solidFill>
            </a:rPr>
            <a:t>Premier Feature</a:t>
          </a:r>
          <a:endParaRPr lang="en-NZ" sz="2200" kern="1200" dirty="0">
            <a:solidFill>
              <a:schemeClr val="tx1">
                <a:lumMod val="65000"/>
              </a:schemeClr>
            </a:solidFill>
          </a:endParaRPr>
        </a:p>
        <a:p>
          <a:pPr marL="228600" lvl="1" indent="-228600" algn="l" defTabSz="977900" rtl="0">
            <a:lnSpc>
              <a:spcPct val="90000"/>
            </a:lnSpc>
            <a:spcBef>
              <a:spcPct val="0"/>
            </a:spcBef>
            <a:spcAft>
              <a:spcPct val="15000"/>
            </a:spcAft>
            <a:buChar char="••"/>
          </a:pPr>
          <a:r>
            <a:rPr lang="en-US" sz="2200" kern="1200" dirty="0" smtClean="0">
              <a:solidFill>
                <a:schemeClr val="tx1">
                  <a:lumMod val="65000"/>
                </a:schemeClr>
              </a:solidFill>
            </a:rPr>
            <a:t>Rural Living</a:t>
          </a:r>
          <a:endParaRPr lang="en-NZ" sz="2200" kern="1200" dirty="0">
            <a:solidFill>
              <a:schemeClr val="tx1">
                <a:lumMod val="65000"/>
              </a:schemeClr>
            </a:solidFill>
          </a:endParaRPr>
        </a:p>
      </dsp:txBody>
      <dsp:txXfrm>
        <a:off x="5759705" y="1373540"/>
        <a:ext cx="2174998" cy="1379301"/>
      </dsp:txXfrm>
    </dsp:sp>
    <dsp:sp modelId="{87F9151C-B5FF-488F-828B-D3C705C55D5B}">
      <dsp:nvSpPr>
        <dsp:cNvPr id="0" name=""/>
        <dsp:cNvSpPr/>
      </dsp:nvSpPr>
      <dsp:spPr>
        <a:xfrm>
          <a:off x="6219198" y="2795754"/>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2">
                  <a:lumMod val="60000"/>
                  <a:lumOff val="40000"/>
                </a:schemeClr>
              </a:solidFill>
            </a:rPr>
            <a:t>Areas In Which To Exhibit</a:t>
          </a:r>
          <a:endParaRPr lang="en-NZ" sz="2300" kern="1200" dirty="0">
            <a:solidFill>
              <a:schemeClr val="bg2">
                <a:lumMod val="60000"/>
                <a:lumOff val="40000"/>
              </a:schemeClr>
            </a:solidFill>
          </a:endParaRPr>
        </a:p>
      </dsp:txBody>
      <dsp:txXfrm>
        <a:off x="6242605" y="2819161"/>
        <a:ext cx="1962805" cy="7523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40DFB-ACD9-4B5C-B0FE-2B26EBAB8C39}">
      <dsp:nvSpPr>
        <dsp:cNvPr id="0" name=""/>
        <dsp:cNvSpPr/>
      </dsp:nvSpPr>
      <dsp:spPr>
        <a:xfrm>
          <a:off x="782"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solidFill>
                <a:schemeClr val="tx1">
                  <a:lumMod val="65000"/>
                </a:schemeClr>
              </a:solidFill>
            </a:rPr>
            <a:t>Communicating with exhibitors</a:t>
          </a:r>
          <a:endParaRPr lang="en-NZ" sz="2200" kern="1200" dirty="0">
            <a:solidFill>
              <a:schemeClr val="tx1">
                <a:lumMod val="65000"/>
              </a:schemeClr>
            </a:solidFill>
          </a:endParaRPr>
        </a:p>
        <a:p>
          <a:pPr marL="228600" lvl="1" indent="-228600" algn="l" defTabSz="977900" rtl="0">
            <a:lnSpc>
              <a:spcPct val="90000"/>
            </a:lnSpc>
            <a:spcBef>
              <a:spcPct val="0"/>
            </a:spcBef>
            <a:spcAft>
              <a:spcPct val="15000"/>
            </a:spcAft>
            <a:buChar char="••"/>
          </a:pPr>
          <a:r>
            <a:rPr lang="en-US" sz="2200" kern="1200" dirty="0" smtClean="0">
              <a:solidFill>
                <a:schemeClr val="tx1">
                  <a:lumMod val="65000"/>
                </a:schemeClr>
              </a:solidFill>
            </a:rPr>
            <a:t>Highlighting current theme</a:t>
          </a:r>
          <a:endParaRPr lang="en-NZ" sz="2200" kern="1200" dirty="0">
            <a:solidFill>
              <a:schemeClr val="tx1">
                <a:lumMod val="65000"/>
              </a:schemeClr>
            </a:solidFill>
          </a:endParaRPr>
        </a:p>
      </dsp:txBody>
      <dsp:txXfrm>
        <a:off x="43694" y="1373540"/>
        <a:ext cx="2174998" cy="1379301"/>
      </dsp:txXfrm>
    </dsp:sp>
    <dsp:sp modelId="{5F64207E-74F3-4177-9266-44C9EDEECBA9}">
      <dsp:nvSpPr>
        <dsp:cNvPr id="0" name=""/>
        <dsp:cNvSpPr/>
      </dsp:nvSpPr>
      <dsp:spPr>
        <a:xfrm>
          <a:off x="1279934" y="1805736"/>
          <a:ext cx="2447481" cy="2447481"/>
        </a:xfrm>
        <a:prstGeom prst="leftCircularArrow">
          <a:avLst>
            <a:gd name="adj1" fmla="val 2969"/>
            <a:gd name="adj2" fmla="val 363730"/>
            <a:gd name="adj3" fmla="val 2139241"/>
            <a:gd name="adj4" fmla="val 9024489"/>
            <a:gd name="adj5" fmla="val 34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149359-B8DD-4A20-81BE-8693D4E09CF9}">
      <dsp:nvSpPr>
        <dsp:cNvPr id="0" name=""/>
        <dsp:cNvSpPr/>
      </dsp:nvSpPr>
      <dsp:spPr>
        <a:xfrm>
          <a:off x="503186" y="2795754"/>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2">
                  <a:lumMod val="60000"/>
                  <a:lumOff val="40000"/>
                </a:schemeClr>
              </a:solidFill>
            </a:rPr>
            <a:t>Designing the Prospectus</a:t>
          </a:r>
          <a:endParaRPr lang="en-NZ" sz="2300" kern="1200" dirty="0">
            <a:solidFill>
              <a:schemeClr val="bg2">
                <a:lumMod val="60000"/>
                <a:lumOff val="40000"/>
              </a:schemeClr>
            </a:solidFill>
          </a:endParaRPr>
        </a:p>
      </dsp:txBody>
      <dsp:txXfrm>
        <a:off x="526593" y="2819161"/>
        <a:ext cx="1962805" cy="752345"/>
      </dsp:txXfrm>
    </dsp:sp>
    <dsp:sp modelId="{5CB9F687-C9E4-454D-8D33-F8B90C5E24A0}">
      <dsp:nvSpPr>
        <dsp:cNvPr id="0" name=""/>
        <dsp:cNvSpPr/>
      </dsp:nvSpPr>
      <dsp:spPr>
        <a:xfrm>
          <a:off x="2858787"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Finding homes for 1000 exhibitors</a:t>
          </a:r>
          <a:endParaRPr lang="en-NZ" sz="2200" kern="1200" dirty="0"/>
        </a:p>
      </dsp:txBody>
      <dsp:txXfrm>
        <a:off x="2901699" y="1773120"/>
        <a:ext cx="2174998" cy="1379301"/>
      </dsp:txXfrm>
    </dsp:sp>
    <dsp:sp modelId="{C4CA50DD-2698-44AE-9827-C77D47FC1E00}">
      <dsp:nvSpPr>
        <dsp:cNvPr id="0" name=""/>
        <dsp:cNvSpPr/>
      </dsp:nvSpPr>
      <dsp:spPr>
        <a:xfrm>
          <a:off x="4119099" y="199631"/>
          <a:ext cx="2736364" cy="2736364"/>
        </a:xfrm>
        <a:prstGeom prst="circularArrow">
          <a:avLst>
            <a:gd name="adj1" fmla="val 2655"/>
            <a:gd name="adj2" fmla="val 322955"/>
            <a:gd name="adj3" fmla="val 19501534"/>
            <a:gd name="adj4" fmla="val 12575511"/>
            <a:gd name="adj5" fmla="val 30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58CA0A-1102-4228-AEE9-D0574C7DC5EB}">
      <dsp:nvSpPr>
        <dsp:cNvPr id="0" name=""/>
        <dsp:cNvSpPr/>
      </dsp:nvSpPr>
      <dsp:spPr>
        <a:xfrm>
          <a:off x="3361192" y="931048"/>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tx1"/>
              </a:solidFill>
            </a:rPr>
            <a:t>Site Application Process</a:t>
          </a:r>
          <a:endParaRPr lang="en-NZ" sz="2300" kern="1200" dirty="0">
            <a:solidFill>
              <a:schemeClr val="tx1"/>
            </a:solidFill>
          </a:endParaRPr>
        </a:p>
      </dsp:txBody>
      <dsp:txXfrm>
        <a:off x="3384599" y="954455"/>
        <a:ext cx="1962805" cy="752345"/>
      </dsp:txXfrm>
    </dsp:sp>
    <dsp:sp modelId="{B0A4357C-5EF0-4922-9463-A739A8976E2C}">
      <dsp:nvSpPr>
        <dsp:cNvPr id="0" name=""/>
        <dsp:cNvSpPr/>
      </dsp:nvSpPr>
      <dsp:spPr>
        <a:xfrm>
          <a:off x="5716793"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solidFill>
                <a:schemeClr val="tx1">
                  <a:lumMod val="65000"/>
                </a:schemeClr>
              </a:solidFill>
            </a:rPr>
            <a:t>Agriculture</a:t>
          </a:r>
          <a:endParaRPr lang="en-NZ" sz="2200" kern="1200" dirty="0">
            <a:solidFill>
              <a:schemeClr val="tx1">
                <a:lumMod val="65000"/>
              </a:schemeClr>
            </a:solidFill>
          </a:endParaRPr>
        </a:p>
        <a:p>
          <a:pPr marL="228600" lvl="1" indent="-228600" algn="l" defTabSz="977900" rtl="0">
            <a:lnSpc>
              <a:spcPct val="90000"/>
            </a:lnSpc>
            <a:spcBef>
              <a:spcPct val="0"/>
            </a:spcBef>
            <a:spcAft>
              <a:spcPct val="15000"/>
            </a:spcAft>
            <a:buChar char="••"/>
          </a:pPr>
          <a:r>
            <a:rPr lang="en-US" sz="2200" kern="1200" dirty="0" smtClean="0">
              <a:solidFill>
                <a:schemeClr val="tx1">
                  <a:lumMod val="65000"/>
                </a:schemeClr>
              </a:solidFill>
            </a:rPr>
            <a:t>Premier Feature</a:t>
          </a:r>
          <a:endParaRPr lang="en-NZ" sz="2200" kern="1200" dirty="0">
            <a:solidFill>
              <a:schemeClr val="tx1">
                <a:lumMod val="65000"/>
              </a:schemeClr>
            </a:solidFill>
          </a:endParaRPr>
        </a:p>
        <a:p>
          <a:pPr marL="228600" lvl="1" indent="-228600" algn="l" defTabSz="977900" rtl="0">
            <a:lnSpc>
              <a:spcPct val="90000"/>
            </a:lnSpc>
            <a:spcBef>
              <a:spcPct val="0"/>
            </a:spcBef>
            <a:spcAft>
              <a:spcPct val="15000"/>
            </a:spcAft>
            <a:buChar char="••"/>
          </a:pPr>
          <a:r>
            <a:rPr lang="en-US" sz="2200" kern="1200" dirty="0" smtClean="0">
              <a:solidFill>
                <a:schemeClr val="tx1">
                  <a:lumMod val="65000"/>
                </a:schemeClr>
              </a:solidFill>
            </a:rPr>
            <a:t>Rural Living</a:t>
          </a:r>
          <a:endParaRPr lang="en-NZ" sz="2200" kern="1200" dirty="0">
            <a:solidFill>
              <a:schemeClr val="tx1">
                <a:lumMod val="65000"/>
              </a:schemeClr>
            </a:solidFill>
          </a:endParaRPr>
        </a:p>
      </dsp:txBody>
      <dsp:txXfrm>
        <a:off x="5759705" y="1373540"/>
        <a:ext cx="2174998" cy="1379301"/>
      </dsp:txXfrm>
    </dsp:sp>
    <dsp:sp modelId="{87F9151C-B5FF-488F-828B-D3C705C55D5B}">
      <dsp:nvSpPr>
        <dsp:cNvPr id="0" name=""/>
        <dsp:cNvSpPr/>
      </dsp:nvSpPr>
      <dsp:spPr>
        <a:xfrm>
          <a:off x="6219198" y="2795754"/>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2">
                  <a:lumMod val="60000"/>
                  <a:lumOff val="40000"/>
                </a:schemeClr>
              </a:solidFill>
            </a:rPr>
            <a:t>Areas In Which To Exhibit</a:t>
          </a:r>
          <a:endParaRPr lang="en-NZ" sz="2300" kern="1200" dirty="0">
            <a:solidFill>
              <a:schemeClr val="bg2">
                <a:lumMod val="60000"/>
                <a:lumOff val="40000"/>
              </a:schemeClr>
            </a:solidFill>
          </a:endParaRPr>
        </a:p>
      </dsp:txBody>
      <dsp:txXfrm>
        <a:off x="6242605" y="2819161"/>
        <a:ext cx="1962805" cy="7523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40DFB-ACD9-4B5C-B0FE-2B26EBAB8C39}">
      <dsp:nvSpPr>
        <dsp:cNvPr id="0" name=""/>
        <dsp:cNvSpPr/>
      </dsp:nvSpPr>
      <dsp:spPr>
        <a:xfrm>
          <a:off x="782"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solidFill>
                <a:schemeClr val="tx1">
                  <a:lumMod val="65000"/>
                </a:schemeClr>
              </a:solidFill>
            </a:rPr>
            <a:t>Communicating with exhibitors</a:t>
          </a:r>
          <a:endParaRPr lang="en-NZ" sz="2200" kern="1200" dirty="0">
            <a:solidFill>
              <a:schemeClr val="tx1">
                <a:lumMod val="65000"/>
              </a:schemeClr>
            </a:solidFill>
          </a:endParaRPr>
        </a:p>
        <a:p>
          <a:pPr marL="228600" lvl="1" indent="-228600" algn="l" defTabSz="977900" rtl="0">
            <a:lnSpc>
              <a:spcPct val="90000"/>
            </a:lnSpc>
            <a:spcBef>
              <a:spcPct val="0"/>
            </a:spcBef>
            <a:spcAft>
              <a:spcPct val="15000"/>
            </a:spcAft>
            <a:buChar char="••"/>
          </a:pPr>
          <a:r>
            <a:rPr lang="en-US" sz="2200" kern="1200" dirty="0" smtClean="0">
              <a:solidFill>
                <a:schemeClr val="tx1">
                  <a:lumMod val="65000"/>
                </a:schemeClr>
              </a:solidFill>
            </a:rPr>
            <a:t>Highlighting current theme</a:t>
          </a:r>
          <a:endParaRPr lang="en-NZ" sz="2200" kern="1200" dirty="0">
            <a:solidFill>
              <a:schemeClr val="tx1">
                <a:lumMod val="65000"/>
              </a:schemeClr>
            </a:solidFill>
          </a:endParaRPr>
        </a:p>
      </dsp:txBody>
      <dsp:txXfrm>
        <a:off x="43694" y="1373540"/>
        <a:ext cx="2174998" cy="1379301"/>
      </dsp:txXfrm>
    </dsp:sp>
    <dsp:sp modelId="{5F64207E-74F3-4177-9266-44C9EDEECBA9}">
      <dsp:nvSpPr>
        <dsp:cNvPr id="0" name=""/>
        <dsp:cNvSpPr/>
      </dsp:nvSpPr>
      <dsp:spPr>
        <a:xfrm>
          <a:off x="1279934" y="1805736"/>
          <a:ext cx="2447481" cy="2447481"/>
        </a:xfrm>
        <a:prstGeom prst="leftCircularArrow">
          <a:avLst>
            <a:gd name="adj1" fmla="val 2969"/>
            <a:gd name="adj2" fmla="val 363730"/>
            <a:gd name="adj3" fmla="val 2139241"/>
            <a:gd name="adj4" fmla="val 9024489"/>
            <a:gd name="adj5" fmla="val 34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149359-B8DD-4A20-81BE-8693D4E09CF9}">
      <dsp:nvSpPr>
        <dsp:cNvPr id="0" name=""/>
        <dsp:cNvSpPr/>
      </dsp:nvSpPr>
      <dsp:spPr>
        <a:xfrm>
          <a:off x="503186" y="2795754"/>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2">
                  <a:lumMod val="60000"/>
                  <a:lumOff val="40000"/>
                </a:schemeClr>
              </a:solidFill>
            </a:rPr>
            <a:t>Designing the Prospectus</a:t>
          </a:r>
          <a:endParaRPr lang="en-NZ" sz="2300" kern="1200" dirty="0">
            <a:solidFill>
              <a:schemeClr val="bg2">
                <a:lumMod val="60000"/>
                <a:lumOff val="40000"/>
              </a:schemeClr>
            </a:solidFill>
          </a:endParaRPr>
        </a:p>
      </dsp:txBody>
      <dsp:txXfrm>
        <a:off x="526593" y="2819161"/>
        <a:ext cx="1962805" cy="752345"/>
      </dsp:txXfrm>
    </dsp:sp>
    <dsp:sp modelId="{5CB9F687-C9E4-454D-8D33-F8B90C5E24A0}">
      <dsp:nvSpPr>
        <dsp:cNvPr id="0" name=""/>
        <dsp:cNvSpPr/>
      </dsp:nvSpPr>
      <dsp:spPr>
        <a:xfrm>
          <a:off x="2858787"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solidFill>
                <a:schemeClr val="tx1">
                  <a:lumMod val="65000"/>
                </a:schemeClr>
              </a:solidFill>
            </a:rPr>
            <a:t>Finding homes for 1000 exhibitors</a:t>
          </a:r>
          <a:endParaRPr lang="en-NZ" sz="2200" kern="1200" dirty="0">
            <a:solidFill>
              <a:schemeClr val="tx1">
                <a:lumMod val="65000"/>
              </a:schemeClr>
            </a:solidFill>
          </a:endParaRPr>
        </a:p>
      </dsp:txBody>
      <dsp:txXfrm>
        <a:off x="2901699" y="1773120"/>
        <a:ext cx="2174998" cy="1379301"/>
      </dsp:txXfrm>
    </dsp:sp>
    <dsp:sp modelId="{C4CA50DD-2698-44AE-9827-C77D47FC1E00}">
      <dsp:nvSpPr>
        <dsp:cNvPr id="0" name=""/>
        <dsp:cNvSpPr/>
      </dsp:nvSpPr>
      <dsp:spPr>
        <a:xfrm>
          <a:off x="4119099" y="199631"/>
          <a:ext cx="2736364" cy="2736364"/>
        </a:xfrm>
        <a:prstGeom prst="circularArrow">
          <a:avLst>
            <a:gd name="adj1" fmla="val 2655"/>
            <a:gd name="adj2" fmla="val 322955"/>
            <a:gd name="adj3" fmla="val 19501534"/>
            <a:gd name="adj4" fmla="val 12575511"/>
            <a:gd name="adj5" fmla="val 30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58CA0A-1102-4228-AEE9-D0574C7DC5EB}">
      <dsp:nvSpPr>
        <dsp:cNvPr id="0" name=""/>
        <dsp:cNvSpPr/>
      </dsp:nvSpPr>
      <dsp:spPr>
        <a:xfrm>
          <a:off x="3361192" y="931048"/>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2">
                  <a:lumMod val="60000"/>
                  <a:lumOff val="40000"/>
                </a:schemeClr>
              </a:solidFill>
            </a:rPr>
            <a:t>Site Application Process</a:t>
          </a:r>
          <a:endParaRPr lang="en-NZ" sz="2300" kern="1200" dirty="0">
            <a:solidFill>
              <a:schemeClr val="bg2">
                <a:lumMod val="60000"/>
                <a:lumOff val="40000"/>
              </a:schemeClr>
            </a:solidFill>
          </a:endParaRPr>
        </a:p>
      </dsp:txBody>
      <dsp:txXfrm>
        <a:off x="3384599" y="954455"/>
        <a:ext cx="1962805" cy="752345"/>
      </dsp:txXfrm>
    </dsp:sp>
    <dsp:sp modelId="{B0A4357C-5EF0-4922-9463-A739A8976E2C}">
      <dsp:nvSpPr>
        <dsp:cNvPr id="0" name=""/>
        <dsp:cNvSpPr/>
      </dsp:nvSpPr>
      <dsp:spPr>
        <a:xfrm>
          <a:off x="5716793"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Agriculture</a:t>
          </a:r>
          <a:endParaRPr lang="en-NZ" sz="2200" kern="1200" dirty="0"/>
        </a:p>
        <a:p>
          <a:pPr marL="228600" lvl="1" indent="-228600" algn="l" defTabSz="977900" rtl="0">
            <a:lnSpc>
              <a:spcPct val="90000"/>
            </a:lnSpc>
            <a:spcBef>
              <a:spcPct val="0"/>
            </a:spcBef>
            <a:spcAft>
              <a:spcPct val="15000"/>
            </a:spcAft>
            <a:buChar char="••"/>
          </a:pPr>
          <a:r>
            <a:rPr lang="en-US" sz="2200" kern="1200" dirty="0" smtClean="0"/>
            <a:t>Premier Feature</a:t>
          </a:r>
          <a:endParaRPr lang="en-NZ" sz="2200" kern="1200" dirty="0"/>
        </a:p>
        <a:p>
          <a:pPr marL="228600" lvl="1" indent="-228600" algn="l" defTabSz="977900" rtl="0">
            <a:lnSpc>
              <a:spcPct val="90000"/>
            </a:lnSpc>
            <a:spcBef>
              <a:spcPct val="0"/>
            </a:spcBef>
            <a:spcAft>
              <a:spcPct val="15000"/>
            </a:spcAft>
            <a:buChar char="••"/>
          </a:pPr>
          <a:r>
            <a:rPr lang="en-US" sz="2200" kern="1200" dirty="0" smtClean="0"/>
            <a:t>Rural Living</a:t>
          </a:r>
          <a:endParaRPr lang="en-NZ" sz="2200" kern="1200" dirty="0"/>
        </a:p>
      </dsp:txBody>
      <dsp:txXfrm>
        <a:off x="5759705" y="1373540"/>
        <a:ext cx="2174998" cy="1379301"/>
      </dsp:txXfrm>
    </dsp:sp>
    <dsp:sp modelId="{87F9151C-B5FF-488F-828B-D3C705C55D5B}">
      <dsp:nvSpPr>
        <dsp:cNvPr id="0" name=""/>
        <dsp:cNvSpPr/>
      </dsp:nvSpPr>
      <dsp:spPr>
        <a:xfrm>
          <a:off x="6219198" y="2795754"/>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dirty="0" smtClean="0"/>
            <a:t>Areas In Which To Exhibit</a:t>
          </a:r>
          <a:endParaRPr lang="en-NZ" sz="2300" kern="1200" dirty="0"/>
        </a:p>
      </dsp:txBody>
      <dsp:txXfrm>
        <a:off x="6242605" y="2819161"/>
        <a:ext cx="1962805" cy="7523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266BD-0553-43A1-B619-228666DEA9DD}">
      <dsp:nvSpPr>
        <dsp:cNvPr id="0" name=""/>
        <dsp:cNvSpPr/>
      </dsp:nvSpPr>
      <dsp:spPr>
        <a:xfrm>
          <a:off x="3573326" y="3395"/>
          <a:ext cx="1082947" cy="7039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Tractor Pull</a:t>
          </a:r>
          <a:endParaRPr lang="en-NZ" sz="1200" kern="1200" dirty="0"/>
        </a:p>
      </dsp:txBody>
      <dsp:txXfrm>
        <a:off x="3607688" y="37757"/>
        <a:ext cx="1014223" cy="635192"/>
      </dsp:txXfrm>
    </dsp:sp>
    <dsp:sp modelId="{02022AB2-A51A-4A3C-A125-7CC4EB764625}">
      <dsp:nvSpPr>
        <dsp:cNvPr id="0" name=""/>
        <dsp:cNvSpPr/>
      </dsp:nvSpPr>
      <dsp:spPr>
        <a:xfrm>
          <a:off x="2107793" y="355353"/>
          <a:ext cx="4014012" cy="4014012"/>
        </a:xfrm>
        <a:custGeom>
          <a:avLst/>
          <a:gdLst/>
          <a:ahLst/>
          <a:cxnLst/>
          <a:rect l="0" t="0" r="0" b="0"/>
          <a:pathLst>
            <a:path>
              <a:moveTo>
                <a:pt x="2689911" y="119755"/>
              </a:moveTo>
              <a:arcTo wR="2007006" hR="2007006" stAng="17393565" swAng="77073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080192-9FE2-41AE-90AD-CE62FC80AAD9}">
      <dsp:nvSpPr>
        <dsp:cNvPr id="0" name=""/>
        <dsp:cNvSpPr/>
      </dsp:nvSpPr>
      <dsp:spPr>
        <a:xfrm>
          <a:off x="5142466" y="759053"/>
          <a:ext cx="1082947" cy="70391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Fencing</a:t>
          </a:r>
          <a:endParaRPr lang="en-NZ" sz="1200" kern="1200" dirty="0"/>
        </a:p>
      </dsp:txBody>
      <dsp:txXfrm>
        <a:off x="5176828" y="793415"/>
        <a:ext cx="1014223" cy="635192"/>
      </dsp:txXfrm>
    </dsp:sp>
    <dsp:sp modelId="{91DA0123-BBDF-4A9D-BC45-E7BF9A8464BF}">
      <dsp:nvSpPr>
        <dsp:cNvPr id="0" name=""/>
        <dsp:cNvSpPr/>
      </dsp:nvSpPr>
      <dsp:spPr>
        <a:xfrm>
          <a:off x="2107793" y="355353"/>
          <a:ext cx="4014012" cy="4014012"/>
        </a:xfrm>
        <a:custGeom>
          <a:avLst/>
          <a:gdLst/>
          <a:ahLst/>
          <a:cxnLst/>
          <a:rect l="0" t="0" r="0" b="0"/>
          <a:pathLst>
            <a:path>
              <a:moveTo>
                <a:pt x="3882933" y="1293583"/>
              </a:moveTo>
              <a:arcTo wR="2007006" hR="2007006" stAng="20350680" swAng="1063405"/>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B14B860-7F0C-4065-A2AE-D01592DA4170}">
      <dsp:nvSpPr>
        <dsp:cNvPr id="0" name=""/>
        <dsp:cNvSpPr/>
      </dsp:nvSpPr>
      <dsp:spPr>
        <a:xfrm>
          <a:off x="5530012" y="2457002"/>
          <a:ext cx="1082947" cy="70391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Ag Art Wear</a:t>
          </a:r>
          <a:endParaRPr lang="en-NZ" sz="1200" kern="1200" dirty="0"/>
        </a:p>
      </dsp:txBody>
      <dsp:txXfrm>
        <a:off x="5564374" y="2491364"/>
        <a:ext cx="1014223" cy="635192"/>
      </dsp:txXfrm>
    </dsp:sp>
    <dsp:sp modelId="{1CC2B679-6231-4120-A6F7-63E9F54BAFE2}">
      <dsp:nvSpPr>
        <dsp:cNvPr id="0" name=""/>
        <dsp:cNvSpPr/>
      </dsp:nvSpPr>
      <dsp:spPr>
        <a:xfrm>
          <a:off x="2107793" y="355353"/>
          <a:ext cx="4014012" cy="4014012"/>
        </a:xfrm>
        <a:custGeom>
          <a:avLst/>
          <a:gdLst/>
          <a:ahLst/>
          <a:cxnLst/>
          <a:rect l="0" t="0" r="0" b="0"/>
          <a:pathLst>
            <a:path>
              <a:moveTo>
                <a:pt x="3778600" y="2950152"/>
              </a:moveTo>
              <a:arcTo wR="2007006" hR="2007006" stAng="1681774" swAng="834364"/>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73499E9-BBB5-4E07-8894-861C849CE089}">
      <dsp:nvSpPr>
        <dsp:cNvPr id="0" name=""/>
        <dsp:cNvSpPr/>
      </dsp:nvSpPr>
      <dsp:spPr>
        <a:xfrm>
          <a:off x="4444133" y="3818651"/>
          <a:ext cx="1082947" cy="70391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Innovation Centre</a:t>
          </a:r>
          <a:endParaRPr lang="en-NZ" sz="1200" kern="1200" dirty="0"/>
        </a:p>
      </dsp:txBody>
      <dsp:txXfrm>
        <a:off x="4478495" y="3853013"/>
        <a:ext cx="1014223" cy="635192"/>
      </dsp:txXfrm>
    </dsp:sp>
    <dsp:sp modelId="{1AB56C82-F7FD-4701-8DEC-0116A56BC33F}">
      <dsp:nvSpPr>
        <dsp:cNvPr id="0" name=""/>
        <dsp:cNvSpPr/>
      </dsp:nvSpPr>
      <dsp:spPr>
        <a:xfrm>
          <a:off x="2107793" y="355353"/>
          <a:ext cx="4014012" cy="4014012"/>
        </a:xfrm>
        <a:custGeom>
          <a:avLst/>
          <a:gdLst/>
          <a:ahLst/>
          <a:cxnLst/>
          <a:rect l="0" t="0" r="0" b="0"/>
          <a:pathLst>
            <a:path>
              <a:moveTo>
                <a:pt x="2205775" y="4004145"/>
              </a:moveTo>
              <a:arcTo wR="2007006" hR="2007006" stAng="5058974" swAng="682053"/>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BA7C965-215C-4D47-B2A9-A5CB20C2104F}">
      <dsp:nvSpPr>
        <dsp:cNvPr id="0" name=""/>
        <dsp:cNvSpPr/>
      </dsp:nvSpPr>
      <dsp:spPr>
        <a:xfrm>
          <a:off x="2702518" y="3818651"/>
          <a:ext cx="1082947" cy="70391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Kiwis Best</a:t>
          </a:r>
          <a:endParaRPr lang="en-NZ" sz="1200" kern="1200" dirty="0"/>
        </a:p>
      </dsp:txBody>
      <dsp:txXfrm>
        <a:off x="2736880" y="3853013"/>
        <a:ext cx="1014223" cy="635192"/>
      </dsp:txXfrm>
    </dsp:sp>
    <dsp:sp modelId="{EC172585-A449-4C6B-A9C9-AA086E8B1342}">
      <dsp:nvSpPr>
        <dsp:cNvPr id="0" name=""/>
        <dsp:cNvSpPr/>
      </dsp:nvSpPr>
      <dsp:spPr>
        <a:xfrm>
          <a:off x="2107793" y="355353"/>
          <a:ext cx="4014012" cy="4014012"/>
        </a:xfrm>
        <a:custGeom>
          <a:avLst/>
          <a:gdLst/>
          <a:ahLst/>
          <a:cxnLst/>
          <a:rect l="0" t="0" r="0" b="0"/>
          <a:pathLst>
            <a:path>
              <a:moveTo>
                <a:pt x="514002" y="3348278"/>
              </a:moveTo>
              <a:arcTo wR="2007006" hR="2007006" stAng="8283862" swAng="834364"/>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E2CB2D4-8B3B-4A2D-9909-3353451AF077}">
      <dsp:nvSpPr>
        <dsp:cNvPr id="0" name=""/>
        <dsp:cNvSpPr/>
      </dsp:nvSpPr>
      <dsp:spPr>
        <a:xfrm>
          <a:off x="1616639" y="2457002"/>
          <a:ext cx="1082947" cy="7039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Equine Area</a:t>
          </a:r>
          <a:endParaRPr lang="en-NZ" sz="1200" kern="1200" dirty="0"/>
        </a:p>
      </dsp:txBody>
      <dsp:txXfrm>
        <a:off x="1651001" y="2491364"/>
        <a:ext cx="1014223" cy="635192"/>
      </dsp:txXfrm>
    </dsp:sp>
    <dsp:sp modelId="{BAF19F09-CACE-4B71-975E-5C1C7B6E8BEA}">
      <dsp:nvSpPr>
        <dsp:cNvPr id="0" name=""/>
        <dsp:cNvSpPr/>
      </dsp:nvSpPr>
      <dsp:spPr>
        <a:xfrm>
          <a:off x="2107793" y="355353"/>
          <a:ext cx="4014012" cy="4014012"/>
        </a:xfrm>
        <a:custGeom>
          <a:avLst/>
          <a:gdLst/>
          <a:ahLst/>
          <a:cxnLst/>
          <a:rect l="0" t="0" r="0" b="0"/>
          <a:pathLst>
            <a:path>
              <a:moveTo>
                <a:pt x="2934" y="1898518"/>
              </a:moveTo>
              <a:arcTo wR="2007006" hR="2007006" stAng="10985916" swAng="106340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ED2C2D4-E5DB-48D0-B7AD-A2253C17B2B8}">
      <dsp:nvSpPr>
        <dsp:cNvPr id="0" name=""/>
        <dsp:cNvSpPr/>
      </dsp:nvSpPr>
      <dsp:spPr>
        <a:xfrm>
          <a:off x="2004185" y="759053"/>
          <a:ext cx="1082947" cy="70391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Canine/Sheep Trials</a:t>
          </a:r>
          <a:endParaRPr lang="en-NZ" sz="1200" kern="1200" dirty="0"/>
        </a:p>
      </dsp:txBody>
      <dsp:txXfrm>
        <a:off x="2038547" y="793415"/>
        <a:ext cx="1014223" cy="635192"/>
      </dsp:txXfrm>
    </dsp:sp>
    <dsp:sp modelId="{B4A96205-626D-4AAD-94F5-691259AC64C2}">
      <dsp:nvSpPr>
        <dsp:cNvPr id="0" name=""/>
        <dsp:cNvSpPr/>
      </dsp:nvSpPr>
      <dsp:spPr>
        <a:xfrm>
          <a:off x="2107793" y="355353"/>
          <a:ext cx="4014012" cy="4014012"/>
        </a:xfrm>
        <a:custGeom>
          <a:avLst/>
          <a:gdLst/>
          <a:ahLst/>
          <a:cxnLst/>
          <a:rect l="0" t="0" r="0" b="0"/>
          <a:pathLst>
            <a:path>
              <a:moveTo>
                <a:pt x="921612" y="318813"/>
              </a:moveTo>
              <a:arcTo wR="2007006" hR="2007006" stAng="14235704" swAng="770731"/>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0BD1B-4CBC-4AF2-8FE1-42979F3DD0BF}">
      <dsp:nvSpPr>
        <dsp:cNvPr id="0" name=""/>
        <dsp:cNvSpPr/>
      </dsp:nvSpPr>
      <dsp:spPr>
        <a:xfrm>
          <a:off x="3371403" y="736"/>
          <a:ext cx="1486792" cy="9664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t>Fuel</a:t>
          </a:r>
        </a:p>
      </dsp:txBody>
      <dsp:txXfrm>
        <a:off x="3418579" y="47912"/>
        <a:ext cx="1392440" cy="872063"/>
      </dsp:txXfrm>
    </dsp:sp>
    <dsp:sp modelId="{A1B4C98B-EAFF-499D-A14F-8DFA524533C8}">
      <dsp:nvSpPr>
        <dsp:cNvPr id="0" name=""/>
        <dsp:cNvSpPr/>
      </dsp:nvSpPr>
      <dsp:spPr>
        <a:xfrm>
          <a:off x="2183365" y="483943"/>
          <a:ext cx="3862868" cy="3862868"/>
        </a:xfrm>
        <a:custGeom>
          <a:avLst/>
          <a:gdLst/>
          <a:ahLst/>
          <a:cxnLst/>
          <a:rect l="0" t="0" r="0" b="0"/>
          <a:pathLst>
            <a:path>
              <a:moveTo>
                <a:pt x="2874166" y="245702"/>
              </a:moveTo>
              <a:arcTo wR="1931434" hR="1931434" stAng="17952946" swAng="1212315"/>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1C2FA18-CA51-42BD-AFEB-91C02E2D8A97}">
      <dsp:nvSpPr>
        <dsp:cNvPr id="0" name=""/>
        <dsp:cNvSpPr/>
      </dsp:nvSpPr>
      <dsp:spPr>
        <a:xfrm>
          <a:off x="5208306" y="1335324"/>
          <a:ext cx="1486792" cy="9664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t>Water</a:t>
          </a:r>
          <a:endParaRPr lang="en-NZ" sz="2400" b="0" kern="1200" dirty="0"/>
        </a:p>
      </dsp:txBody>
      <dsp:txXfrm>
        <a:off x="5255482" y="1382500"/>
        <a:ext cx="1392440" cy="872063"/>
      </dsp:txXfrm>
    </dsp:sp>
    <dsp:sp modelId="{8ED29C54-81A0-4692-B81D-7C41ED62AAAA}">
      <dsp:nvSpPr>
        <dsp:cNvPr id="0" name=""/>
        <dsp:cNvSpPr/>
      </dsp:nvSpPr>
      <dsp:spPr>
        <a:xfrm>
          <a:off x="2183365" y="483943"/>
          <a:ext cx="3862868" cy="3862868"/>
        </a:xfrm>
        <a:custGeom>
          <a:avLst/>
          <a:gdLst/>
          <a:ahLst/>
          <a:cxnLst/>
          <a:rect l="0" t="0" r="0" b="0"/>
          <a:pathLst>
            <a:path>
              <a:moveTo>
                <a:pt x="3858244" y="2064990"/>
              </a:moveTo>
              <a:arcTo wR="1931434" hR="1931434" stAng="21837907" swAng="1360327"/>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39FAAC-FBAE-4FE1-9E0A-99FB847D7A9C}">
      <dsp:nvSpPr>
        <dsp:cNvPr id="0" name=""/>
        <dsp:cNvSpPr/>
      </dsp:nvSpPr>
      <dsp:spPr>
        <a:xfrm>
          <a:off x="4506671" y="3494733"/>
          <a:ext cx="1486792" cy="9664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t>Waste</a:t>
          </a:r>
          <a:endParaRPr lang="en-NZ" sz="2400" b="0" kern="1200" dirty="0"/>
        </a:p>
      </dsp:txBody>
      <dsp:txXfrm>
        <a:off x="4553847" y="3541909"/>
        <a:ext cx="1392440" cy="872063"/>
      </dsp:txXfrm>
    </dsp:sp>
    <dsp:sp modelId="{9CD1F078-EE09-4F3A-895B-54319DEC5197}">
      <dsp:nvSpPr>
        <dsp:cNvPr id="0" name=""/>
        <dsp:cNvSpPr/>
      </dsp:nvSpPr>
      <dsp:spPr>
        <a:xfrm>
          <a:off x="2183365" y="483943"/>
          <a:ext cx="3862868" cy="3862868"/>
        </a:xfrm>
        <a:custGeom>
          <a:avLst/>
          <a:gdLst/>
          <a:ahLst/>
          <a:cxnLst/>
          <a:rect l="0" t="0" r="0" b="0"/>
          <a:pathLst>
            <a:path>
              <a:moveTo>
                <a:pt x="2168696" y="3848239"/>
              </a:moveTo>
              <a:arcTo wR="1931434" hR="1931434" stAng="4976630" swAng="846741"/>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FB7CD81-AEC0-4692-8EF9-FDE313533F88}">
      <dsp:nvSpPr>
        <dsp:cNvPr id="0" name=""/>
        <dsp:cNvSpPr/>
      </dsp:nvSpPr>
      <dsp:spPr>
        <a:xfrm>
          <a:off x="2236135" y="3494733"/>
          <a:ext cx="1486792" cy="9664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t>Transport</a:t>
          </a:r>
          <a:endParaRPr lang="en-NZ" sz="2400" b="0" kern="1200" dirty="0"/>
        </a:p>
      </dsp:txBody>
      <dsp:txXfrm>
        <a:off x="2283311" y="3541909"/>
        <a:ext cx="1392440" cy="872063"/>
      </dsp:txXfrm>
    </dsp:sp>
    <dsp:sp modelId="{F9CF927C-C1CF-4302-9AFE-02F11EB02572}">
      <dsp:nvSpPr>
        <dsp:cNvPr id="0" name=""/>
        <dsp:cNvSpPr/>
      </dsp:nvSpPr>
      <dsp:spPr>
        <a:xfrm>
          <a:off x="2183365" y="483943"/>
          <a:ext cx="3862868" cy="3862868"/>
        </a:xfrm>
        <a:custGeom>
          <a:avLst/>
          <a:gdLst/>
          <a:ahLst/>
          <a:cxnLst/>
          <a:rect l="0" t="0" r="0" b="0"/>
          <a:pathLst>
            <a:path>
              <a:moveTo>
                <a:pt x="204996" y="2797373"/>
              </a:moveTo>
              <a:arcTo wR="1931434" hR="1931434" stAng="9201766" swAng="1360327"/>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D96F3E0-748C-40E4-9F03-899CE74D1FED}">
      <dsp:nvSpPr>
        <dsp:cNvPr id="0" name=""/>
        <dsp:cNvSpPr/>
      </dsp:nvSpPr>
      <dsp:spPr>
        <a:xfrm>
          <a:off x="1534500" y="1335324"/>
          <a:ext cx="1486792" cy="9664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t>Energy</a:t>
          </a:r>
          <a:endParaRPr lang="en-NZ" sz="2400" b="0" kern="1200" dirty="0"/>
        </a:p>
      </dsp:txBody>
      <dsp:txXfrm>
        <a:off x="1581676" y="1382500"/>
        <a:ext cx="1392440" cy="872063"/>
      </dsp:txXfrm>
    </dsp:sp>
    <dsp:sp modelId="{922D6679-8208-4EA5-99CE-509748DE2314}">
      <dsp:nvSpPr>
        <dsp:cNvPr id="0" name=""/>
        <dsp:cNvSpPr/>
      </dsp:nvSpPr>
      <dsp:spPr>
        <a:xfrm>
          <a:off x="2183365" y="483943"/>
          <a:ext cx="3862868" cy="3862868"/>
        </a:xfrm>
        <a:custGeom>
          <a:avLst/>
          <a:gdLst/>
          <a:ahLst/>
          <a:cxnLst/>
          <a:rect l="0" t="0" r="0" b="0"/>
          <a:pathLst>
            <a:path>
              <a:moveTo>
                <a:pt x="464490" y="675044"/>
              </a:moveTo>
              <a:arcTo wR="1931434" hR="1931434" stAng="13234739" swAng="1212315"/>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666ADC3F-4C8E-4BAF-81A1-5B0E281D92E9}" type="datetimeFigureOut">
              <a:rPr lang="en-NZ" smtClean="0"/>
              <a:pPr/>
              <a:t>27/04/2015</a:t>
            </a:fld>
            <a:endParaRPr lang="en-NZ"/>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BAFF2674-2063-45AD-B074-14BE06ACC52E}" type="slidenum">
              <a:rPr lang="en-NZ" smtClean="0"/>
              <a:pPr/>
              <a:t>‹#›</a:t>
            </a:fld>
            <a:endParaRPr lang="en-NZ"/>
          </a:p>
        </p:txBody>
      </p:sp>
    </p:spTree>
    <p:extLst>
      <p:ext uri="{BB962C8B-B14F-4D97-AF65-F5344CB8AC3E}">
        <p14:creationId xmlns:p14="http://schemas.microsoft.com/office/powerpoint/2010/main" val="3360748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159E749-A980-4AD0-BF82-5D24DF36C648}" type="datetimeFigureOut">
              <a:rPr lang="en-NZ" smtClean="0"/>
              <a:pPr/>
              <a:t>27/04/2015</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DB5F2229-75B8-4A6C-8D68-31B560124EE3}" type="slidenum">
              <a:rPr lang="en-NZ" smtClean="0"/>
              <a:pPr/>
              <a:t>‹#›</a:t>
            </a:fld>
            <a:endParaRPr lang="en-NZ"/>
          </a:p>
        </p:txBody>
      </p:sp>
    </p:spTree>
    <p:extLst>
      <p:ext uri="{BB962C8B-B14F-4D97-AF65-F5344CB8AC3E}">
        <p14:creationId xmlns:p14="http://schemas.microsoft.com/office/powerpoint/2010/main" val="297909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Held each year in June over 4 days</a:t>
            </a:r>
            <a:endParaRPr lang="en-NZ" dirty="0"/>
          </a:p>
        </p:txBody>
      </p:sp>
      <p:sp>
        <p:nvSpPr>
          <p:cNvPr id="4" name="Slide Number Placeholder 3"/>
          <p:cNvSpPr>
            <a:spLocks noGrp="1"/>
          </p:cNvSpPr>
          <p:nvPr>
            <p:ph type="sldNum" sz="quarter" idx="10"/>
          </p:nvPr>
        </p:nvSpPr>
        <p:spPr/>
        <p:txBody>
          <a:bodyPr/>
          <a:lstStyle/>
          <a:p>
            <a:fld id="{DB5F2229-75B8-4A6C-8D68-31B560124EE3}" type="slidenum">
              <a:rPr lang="en-NZ" smtClean="0"/>
              <a:pPr/>
              <a:t>1</a:t>
            </a:fld>
            <a:endParaRPr lang="en-NZ"/>
          </a:p>
        </p:txBody>
      </p:sp>
    </p:spTree>
    <p:extLst>
      <p:ext uri="{BB962C8B-B14F-4D97-AF65-F5344CB8AC3E}">
        <p14:creationId xmlns:p14="http://schemas.microsoft.com/office/powerpoint/2010/main" val="4084630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itchFamily="34" charset="0"/>
              <a:buChar char="•"/>
            </a:pPr>
            <a:r>
              <a:rPr lang="en-US" sz="1200" dirty="0" smtClean="0"/>
              <a:t>Agricultural sites</a:t>
            </a:r>
          </a:p>
          <a:p>
            <a:pPr lvl="1">
              <a:buFont typeface="Arial" pitchFamily="34" charset="0"/>
              <a:buChar char="•"/>
            </a:pPr>
            <a:r>
              <a:rPr lang="en-US" sz="1200" dirty="0" smtClean="0"/>
              <a:t>Mystery Creek Pavilion</a:t>
            </a:r>
          </a:p>
          <a:p>
            <a:pPr lvl="1">
              <a:buFont typeface="Arial" pitchFamily="34" charset="0"/>
              <a:buChar char="•"/>
            </a:pPr>
            <a:r>
              <a:rPr lang="en-US" sz="1200" dirty="0" smtClean="0"/>
              <a:t>International Exhibition Area</a:t>
            </a:r>
          </a:p>
          <a:p>
            <a:pPr lvl="1">
              <a:buFont typeface="Arial" pitchFamily="34" charset="0"/>
              <a:buChar char="•"/>
            </a:pPr>
            <a:r>
              <a:rPr lang="en-US" sz="1200" dirty="0" smtClean="0"/>
              <a:t>Exhibition Building</a:t>
            </a:r>
          </a:p>
          <a:p>
            <a:pPr lvl="1">
              <a:buFont typeface="Arial" pitchFamily="34" charset="0"/>
              <a:buChar char="•"/>
            </a:pPr>
            <a:r>
              <a:rPr lang="en-US" sz="1200" dirty="0" smtClean="0"/>
              <a:t>Outdoor</a:t>
            </a:r>
          </a:p>
          <a:p>
            <a:pPr marL="742950" lvl="2" indent="-342900"/>
            <a:r>
              <a:rPr lang="en-US" sz="1200" dirty="0" smtClean="0"/>
              <a:t>Rural Living Area</a:t>
            </a:r>
          </a:p>
          <a:p>
            <a:pPr lvl="1">
              <a:buFont typeface="Arial" pitchFamily="34" charset="0"/>
              <a:buChar char="•"/>
            </a:pPr>
            <a:r>
              <a:rPr lang="en-US" sz="1200" dirty="0" smtClean="0"/>
              <a:t>Outdoor</a:t>
            </a:r>
          </a:p>
          <a:p>
            <a:pPr lvl="1">
              <a:buFont typeface="Arial" pitchFamily="34" charset="0"/>
              <a:buChar char="•"/>
            </a:pPr>
            <a:r>
              <a:rPr lang="en-US" sz="1200" dirty="0" smtClean="0"/>
              <a:t>Kiwis Best</a:t>
            </a:r>
          </a:p>
          <a:p>
            <a:pPr lvl="1">
              <a:buFont typeface="Arial" pitchFamily="34" charset="0"/>
              <a:buChar char="•"/>
            </a:pPr>
            <a:r>
              <a:rPr lang="en-US" sz="1200" dirty="0" smtClean="0"/>
              <a:t>Lifestyle Marquee</a:t>
            </a:r>
          </a:p>
          <a:p>
            <a:pPr lvl="1">
              <a:buFont typeface="Arial" pitchFamily="34" charset="0"/>
              <a:buChar char="•"/>
            </a:pPr>
            <a:r>
              <a:rPr lang="en-US" sz="1200" dirty="0" smtClean="0"/>
              <a:t>The </a:t>
            </a:r>
            <a:r>
              <a:rPr lang="en-US" sz="1200" dirty="0" err="1" smtClean="0"/>
              <a:t>Bledisloe</a:t>
            </a:r>
            <a:endParaRPr lang="en-US" sz="1200" dirty="0" smtClean="0"/>
          </a:p>
          <a:p>
            <a:pPr lvl="1">
              <a:buFont typeface="Arial" pitchFamily="34" charset="0"/>
              <a:buChar char="•"/>
            </a:pPr>
            <a:r>
              <a:rPr lang="en-US" sz="1200" dirty="0" err="1" smtClean="0"/>
              <a:t>Rimu</a:t>
            </a:r>
            <a:r>
              <a:rPr lang="en-US" sz="1200" dirty="0" smtClean="0"/>
              <a:t> Marquee</a:t>
            </a:r>
          </a:p>
          <a:p>
            <a:pPr lvl="1">
              <a:buFont typeface="Arial" pitchFamily="34" charset="0"/>
              <a:buChar char="•"/>
            </a:pPr>
            <a:r>
              <a:rPr lang="en-US" sz="1200" dirty="0" smtClean="0"/>
              <a:t>The Station</a:t>
            </a:r>
          </a:p>
          <a:p>
            <a:pPr marL="742950" lvl="2" indent="-342900"/>
            <a:endParaRPr lang="en-US" sz="1200" dirty="0" smtClean="0"/>
          </a:p>
          <a:p>
            <a:endParaRPr lang="en-NZ" sz="1200" dirty="0"/>
          </a:p>
        </p:txBody>
      </p:sp>
      <p:sp>
        <p:nvSpPr>
          <p:cNvPr id="4" name="Slide Number Placeholder 3"/>
          <p:cNvSpPr>
            <a:spLocks noGrp="1"/>
          </p:cNvSpPr>
          <p:nvPr>
            <p:ph type="sldNum" sz="quarter" idx="10"/>
          </p:nvPr>
        </p:nvSpPr>
        <p:spPr/>
        <p:txBody>
          <a:bodyPr/>
          <a:lstStyle/>
          <a:p>
            <a:fld id="{DB5F2229-75B8-4A6C-8D68-31B560124EE3}" type="slidenum">
              <a:rPr lang="en-NZ" smtClean="0"/>
              <a:pPr/>
              <a:t>10</a:t>
            </a:fld>
            <a:endParaRPr lang="en-NZ"/>
          </a:p>
        </p:txBody>
      </p:sp>
    </p:spTree>
    <p:extLst>
      <p:ext uri="{BB962C8B-B14F-4D97-AF65-F5344CB8AC3E}">
        <p14:creationId xmlns:p14="http://schemas.microsoft.com/office/powerpoint/2010/main" val="110067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compliment the key focus and to create a well rounded event, we have created a number of competitions, demos and sub events.</a:t>
            </a:r>
          </a:p>
          <a:p>
            <a:r>
              <a:rPr lang="en-US" baseline="0" dirty="0" smtClean="0"/>
              <a:t>These include the Fencing competition which has been a part of Fieldays since its inception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Innovation Centre- biggest crowd puller and the most important reason why visitors come to Fieldays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Kiwis Best – 2</a:t>
            </a:r>
            <a:r>
              <a:rPr lang="en-US" baseline="30000" dirty="0" smtClean="0"/>
              <a:t>nd</a:t>
            </a:r>
            <a:r>
              <a:rPr lang="en-US" baseline="0" dirty="0" smtClean="0"/>
              <a:t> biggest draw card to the event</a:t>
            </a:r>
          </a:p>
          <a:p>
            <a:r>
              <a:rPr lang="en-US" baseline="0" dirty="0" smtClean="0"/>
              <a:t>Tractor Pull – 3</a:t>
            </a:r>
            <a:r>
              <a:rPr lang="en-US" baseline="30000" dirty="0" smtClean="0"/>
              <a:t>rd</a:t>
            </a:r>
            <a:r>
              <a:rPr lang="en-US" baseline="0" dirty="0" smtClean="0"/>
              <a:t> biggest crowd puller</a:t>
            </a:r>
          </a:p>
          <a:p>
            <a:r>
              <a:rPr lang="en-US" baseline="0" dirty="0" smtClean="0"/>
              <a:t>Fencing </a:t>
            </a:r>
          </a:p>
          <a:p>
            <a:r>
              <a:rPr lang="en-US" baseline="0" dirty="0" smtClean="0"/>
              <a:t>Ag Art Wear</a:t>
            </a:r>
          </a:p>
          <a:p>
            <a:r>
              <a:rPr lang="en-US" baseline="0" dirty="0" smtClean="0"/>
              <a:t>Equine area</a:t>
            </a:r>
          </a:p>
          <a:p>
            <a:r>
              <a:rPr lang="en-US" baseline="0" dirty="0" smtClean="0"/>
              <a:t>Canine/sheep dog trials</a:t>
            </a:r>
            <a:endParaRPr lang="en-NZ" dirty="0"/>
          </a:p>
        </p:txBody>
      </p:sp>
      <p:sp>
        <p:nvSpPr>
          <p:cNvPr id="4" name="Slide Number Placeholder 3"/>
          <p:cNvSpPr>
            <a:spLocks noGrp="1"/>
          </p:cNvSpPr>
          <p:nvPr>
            <p:ph type="sldNum" sz="quarter" idx="10"/>
          </p:nvPr>
        </p:nvSpPr>
        <p:spPr/>
        <p:txBody>
          <a:bodyPr/>
          <a:lstStyle/>
          <a:p>
            <a:fld id="{DB5F2229-75B8-4A6C-8D68-31B560124EE3}" type="slidenum">
              <a:rPr lang="en-NZ" smtClean="0"/>
              <a:pPr/>
              <a:t>11</a:t>
            </a:fld>
            <a:endParaRPr lang="en-NZ"/>
          </a:p>
        </p:txBody>
      </p:sp>
    </p:spTree>
    <p:extLst>
      <p:ext uri="{BB962C8B-B14F-4D97-AF65-F5344CB8AC3E}">
        <p14:creationId xmlns:p14="http://schemas.microsoft.com/office/powerpoint/2010/main" val="2754954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saw the introduction</a:t>
            </a:r>
            <a:r>
              <a:rPr lang="en-US" baseline="0" dirty="0" smtClean="0"/>
              <a:t> of a sustainability </a:t>
            </a:r>
            <a:r>
              <a:rPr lang="en-US" baseline="0" dirty="0" err="1" smtClean="0"/>
              <a:t>programme</a:t>
            </a:r>
            <a:r>
              <a:rPr lang="en-US" baseline="0" dirty="0" smtClean="0"/>
              <a:t>.</a:t>
            </a:r>
          </a:p>
          <a:p>
            <a:r>
              <a:rPr lang="en-US" baseline="0" dirty="0" smtClean="0"/>
              <a:t>An independent company was contracted to monitor our fuel, water, waste, transport and energy consumption</a:t>
            </a:r>
          </a:p>
          <a:p>
            <a:endParaRPr lang="en-US" baseline="0" dirty="0" smtClean="0"/>
          </a:p>
          <a:p>
            <a:r>
              <a:rPr lang="en-CA" sz="1200" kern="1200" dirty="0" smtClean="0">
                <a:solidFill>
                  <a:schemeClr val="tx1"/>
                </a:solidFill>
                <a:effectLst/>
                <a:latin typeface="+mn-lt"/>
                <a:ea typeface="+mn-ea"/>
                <a:cs typeface="+mn-cs"/>
              </a:rPr>
              <a:t>The </a:t>
            </a:r>
            <a:r>
              <a:rPr lang="en-CA" sz="1200" kern="1200" dirty="0" smtClean="0">
                <a:solidFill>
                  <a:schemeClr val="tx1"/>
                </a:solidFill>
                <a:effectLst/>
                <a:latin typeface="+mn-lt"/>
                <a:ea typeface="+mn-ea"/>
                <a:cs typeface="+mn-cs"/>
              </a:rPr>
              <a:t>sustainable event programme aims to highlight operation efficiencies and determine areas where further improvements can be made.  This will involve working with organisers and stakeholders to collect information on areas such as energy use, waste collection, water consumption, packaging materials; amongst other contributing environmental factors.</a:t>
            </a:r>
            <a:endParaRPr lang="en-NZ"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As a significant event in the global agriculture industry, it is important that Fieldays </a:t>
            </a:r>
            <a:r>
              <a:rPr lang="en-CA" sz="1200" kern="1200" dirty="0" smtClean="0">
                <a:solidFill>
                  <a:schemeClr val="tx1"/>
                </a:solidFill>
                <a:effectLst/>
                <a:latin typeface="+mn-lt"/>
                <a:ea typeface="+mn-ea"/>
                <a:cs typeface="+mn-cs"/>
              </a:rPr>
              <a:t>embody </a:t>
            </a:r>
            <a:r>
              <a:rPr lang="en-CA" sz="1200" kern="1200" dirty="0" smtClean="0">
                <a:solidFill>
                  <a:schemeClr val="tx1"/>
                </a:solidFill>
                <a:effectLst/>
                <a:latin typeface="+mn-lt"/>
                <a:ea typeface="+mn-ea"/>
                <a:cs typeface="+mn-cs"/>
              </a:rPr>
              <a:t>environmental awareness by showcasing innovative examples of sustainability in action.</a:t>
            </a:r>
            <a:endParaRPr lang="en-NZ"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During the lead up to the </a:t>
            </a:r>
            <a:r>
              <a:rPr lang="en-CA" sz="1200" kern="1200" dirty="0" smtClean="0">
                <a:solidFill>
                  <a:schemeClr val="tx1"/>
                </a:solidFill>
                <a:effectLst/>
                <a:latin typeface="+mn-lt"/>
                <a:ea typeface="+mn-ea"/>
                <a:cs typeface="+mn-cs"/>
              </a:rPr>
              <a:t>2015 </a:t>
            </a:r>
            <a:r>
              <a:rPr lang="en-CA" sz="1200" kern="1200" dirty="0" smtClean="0">
                <a:solidFill>
                  <a:schemeClr val="tx1"/>
                </a:solidFill>
                <a:effectLst/>
                <a:latin typeface="+mn-lt"/>
                <a:ea typeface="+mn-ea"/>
                <a:cs typeface="+mn-cs"/>
              </a:rPr>
              <a:t>event, organisers will be working with Instep to undertake the sustainable event programme.  General objectives and initiatives will be shared with exhibitors in pre-event communications and exhibitors may be asked for their own ideas and involvement with specific initiatives.  Not only will this allow </a:t>
            </a:r>
            <a:r>
              <a:rPr lang="en-CA" sz="1200" kern="1200" smtClean="0">
                <a:solidFill>
                  <a:schemeClr val="tx1"/>
                </a:solidFill>
                <a:effectLst/>
                <a:latin typeface="+mn-lt"/>
                <a:ea typeface="+mn-ea"/>
                <a:cs typeface="+mn-cs"/>
              </a:rPr>
              <a:t>Fieldays </a:t>
            </a:r>
            <a:r>
              <a:rPr lang="en-CA" sz="1200" kern="1200" smtClean="0">
                <a:solidFill>
                  <a:schemeClr val="tx1"/>
                </a:solidFill>
                <a:effectLst/>
                <a:latin typeface="+mn-lt"/>
                <a:ea typeface="+mn-ea"/>
                <a:cs typeface="+mn-cs"/>
              </a:rPr>
              <a:t>2015 </a:t>
            </a:r>
            <a:r>
              <a:rPr lang="en-CA" sz="1200" kern="1200" dirty="0" smtClean="0">
                <a:solidFill>
                  <a:schemeClr val="tx1"/>
                </a:solidFill>
                <a:effectLst/>
                <a:latin typeface="+mn-lt"/>
                <a:ea typeface="+mn-ea"/>
                <a:cs typeface="+mn-cs"/>
              </a:rPr>
              <a:t>to maximise the benefits of the programme, but will give exhibitors a platform to present their own sustainability efforts.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DB5F2229-75B8-4A6C-8D68-31B560124EE3}" type="slidenum">
              <a:rPr lang="en-NZ" smtClean="0"/>
              <a:pPr/>
              <a:t>12</a:t>
            </a:fld>
            <a:endParaRPr lang="en-NZ"/>
          </a:p>
        </p:txBody>
      </p:sp>
    </p:spTree>
    <p:extLst>
      <p:ext uri="{BB962C8B-B14F-4D97-AF65-F5344CB8AC3E}">
        <p14:creationId xmlns:p14="http://schemas.microsoft.com/office/powerpoint/2010/main" val="2241937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Establishment of Agribusiness with the primary focus of connecting NZ business with international markets</a:t>
            </a:r>
          </a:p>
          <a:p>
            <a:r>
              <a:rPr lang="en-US" dirty="0" smtClean="0"/>
              <a:t>Trade barriers are constantly being reduced with Free</a:t>
            </a:r>
            <a:r>
              <a:rPr lang="en-US" baseline="0" dirty="0" smtClean="0"/>
              <a:t> trade agreements such as the recently established agreement with China, which creates a New opportunity for NZ exporters to access 1.3 billion consumers, in an economy with high growth.</a:t>
            </a:r>
          </a:p>
          <a:p>
            <a:endParaRPr lang="en-US" baseline="0" dirty="0" smtClean="0"/>
          </a:p>
          <a:p>
            <a:r>
              <a:rPr lang="en-US" baseline="0" dirty="0" smtClean="0"/>
              <a:t>Innovation is a competitive advantage for NZ with some of the most developed agricultural systems in the world. These skills are very important to countries who are desperate to become more efficient and provide enough food and produce for their growing populations. The development of the Fieldays Innovation Centre is at the heart of the New Zealand innovative culture and “can do attitude” this creates a platform for new Zealand companies to showcase their products to a international market.</a:t>
            </a:r>
            <a:endParaRPr lang="en-NZ" dirty="0"/>
          </a:p>
        </p:txBody>
      </p:sp>
      <p:sp>
        <p:nvSpPr>
          <p:cNvPr id="4" name="Slide Number Placeholder 3"/>
          <p:cNvSpPr>
            <a:spLocks noGrp="1"/>
          </p:cNvSpPr>
          <p:nvPr>
            <p:ph type="sldNum" sz="quarter" idx="10"/>
          </p:nvPr>
        </p:nvSpPr>
        <p:spPr/>
        <p:txBody>
          <a:bodyPr/>
          <a:lstStyle/>
          <a:p>
            <a:fld id="{DB5F2229-75B8-4A6C-8D68-31B560124EE3}" type="slidenum">
              <a:rPr lang="en-NZ" smtClean="0"/>
              <a:pPr/>
              <a:t>13</a:t>
            </a:fld>
            <a:endParaRPr lang="en-NZ"/>
          </a:p>
        </p:txBody>
      </p:sp>
    </p:spTree>
    <p:extLst>
      <p:ext uri="{BB962C8B-B14F-4D97-AF65-F5344CB8AC3E}">
        <p14:creationId xmlns:p14="http://schemas.microsoft.com/office/powerpoint/2010/main" val="394819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NZ National Agricultural Fieldays Society is a not-for-profit organisation that relies heavily on volunteer input</a:t>
            </a:r>
          </a:p>
          <a:p>
            <a:pPr marL="171450" indent="-171450">
              <a:buFont typeface="Arial" pitchFamily="34" charset="0"/>
              <a:buChar char="•"/>
            </a:pPr>
            <a:r>
              <a:rPr lang="en-US" dirty="0" smtClean="0"/>
              <a:t>Society</a:t>
            </a:r>
            <a:r>
              <a:rPr lang="en-US" baseline="0" dirty="0" smtClean="0"/>
              <a:t> originally set up to provide a conduit between rural and urban businesses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First</a:t>
            </a:r>
            <a:r>
              <a:rPr lang="en-US" baseline="0" dirty="0" smtClean="0"/>
              <a:t> Fieldays held at </a:t>
            </a:r>
            <a:r>
              <a:rPr lang="en-US" baseline="0" dirty="0" err="1" smtClean="0"/>
              <a:t>Te</a:t>
            </a:r>
            <a:r>
              <a:rPr lang="en-US" baseline="0" dirty="0" smtClean="0"/>
              <a:t> Rapa </a:t>
            </a:r>
            <a:r>
              <a:rPr lang="en-US" dirty="0" smtClean="0"/>
              <a:t>with a budget of $10,500 attracting around 15,000 visitors</a:t>
            </a:r>
          </a:p>
          <a:p>
            <a:pPr marL="171450" indent="-171450">
              <a:buFont typeface="Arial" pitchFamily="34" charset="0"/>
              <a:buChar char="•"/>
            </a:pPr>
            <a:r>
              <a:rPr lang="en-US" dirty="0" smtClean="0"/>
              <a:t>It was moved to its permanent home at </a:t>
            </a:r>
            <a:r>
              <a:rPr lang="en-US" dirty="0" smtClean="0"/>
              <a:t>Mystery Creek Event</a:t>
            </a:r>
            <a:r>
              <a:rPr lang="en-US" baseline="0" dirty="0" smtClean="0"/>
              <a:t> </a:t>
            </a:r>
            <a:r>
              <a:rPr lang="en-US" dirty="0" smtClean="0"/>
              <a:t>Centre </a:t>
            </a:r>
            <a:r>
              <a:rPr lang="en-US" dirty="0" smtClean="0"/>
              <a:t>in 1971</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It is held over 94 </a:t>
            </a:r>
            <a:r>
              <a:rPr lang="en-US" dirty="0" smtClean="0"/>
              <a:t>hectare’s.</a:t>
            </a:r>
            <a:r>
              <a:rPr lang="en-US" baseline="0" dirty="0" smtClean="0"/>
              <a:t> </a:t>
            </a:r>
            <a:endParaRPr lang="en-US" baseline="0" dirty="0" smtClean="0"/>
          </a:p>
          <a:p>
            <a:pPr marL="171450" indent="-171450">
              <a:buFont typeface="Arial" pitchFamily="34" charset="0"/>
              <a:buChar char="•"/>
            </a:pPr>
            <a:endParaRPr lang="en-NZ" dirty="0"/>
          </a:p>
        </p:txBody>
      </p:sp>
      <p:sp>
        <p:nvSpPr>
          <p:cNvPr id="4" name="Slide Number Placeholder 3"/>
          <p:cNvSpPr>
            <a:spLocks noGrp="1"/>
          </p:cNvSpPr>
          <p:nvPr>
            <p:ph type="sldNum" sz="quarter" idx="10"/>
          </p:nvPr>
        </p:nvSpPr>
        <p:spPr/>
        <p:txBody>
          <a:bodyPr/>
          <a:lstStyle/>
          <a:p>
            <a:fld id="{DB5F2229-75B8-4A6C-8D68-31B560124EE3}" type="slidenum">
              <a:rPr lang="en-NZ" smtClean="0"/>
              <a:pPr/>
              <a:t>2</a:t>
            </a:fld>
            <a:endParaRPr lang="en-NZ"/>
          </a:p>
        </p:txBody>
      </p:sp>
    </p:spTree>
    <p:extLst>
      <p:ext uri="{BB962C8B-B14F-4D97-AF65-F5344CB8AC3E}">
        <p14:creationId xmlns:p14="http://schemas.microsoft.com/office/powerpoint/2010/main" val="172784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event has grown so much that it now hosts over 1,400 sites with approximately 1,000 exhibitors utilising</a:t>
            </a:r>
            <a:r>
              <a:rPr lang="en-US" baseline="0" dirty="0" smtClean="0"/>
              <a:t> these sites</a:t>
            </a:r>
          </a:p>
          <a:p>
            <a:pPr marL="171450" indent="-171450">
              <a:buFont typeface="Arial" pitchFamily="34" charset="0"/>
              <a:buChar char="•"/>
            </a:pPr>
            <a:r>
              <a:rPr lang="en-US" baseline="0" dirty="0" smtClean="0"/>
              <a:t>It is the largest agricultural event held in the Southern Hemisphere</a:t>
            </a:r>
          </a:p>
          <a:p>
            <a:pPr marL="171450" indent="-171450">
              <a:buFont typeface="Arial" pitchFamily="34" charset="0"/>
              <a:buChar char="•"/>
            </a:pPr>
            <a:r>
              <a:rPr lang="en-US" baseline="0" dirty="0" smtClean="0"/>
              <a:t>Visitor numbers ever increasing</a:t>
            </a:r>
          </a:p>
          <a:p>
            <a:pPr marL="0" indent="0">
              <a:buFont typeface="Arial" pitchFamily="34" charset="0"/>
              <a:buNone/>
            </a:pPr>
            <a:endParaRPr lang="en-NZ" dirty="0"/>
          </a:p>
        </p:txBody>
      </p:sp>
      <p:sp>
        <p:nvSpPr>
          <p:cNvPr id="4" name="Slide Number Placeholder 3"/>
          <p:cNvSpPr>
            <a:spLocks noGrp="1"/>
          </p:cNvSpPr>
          <p:nvPr>
            <p:ph type="sldNum" sz="quarter" idx="10"/>
          </p:nvPr>
        </p:nvSpPr>
        <p:spPr/>
        <p:txBody>
          <a:bodyPr/>
          <a:lstStyle/>
          <a:p>
            <a:fld id="{DB5F2229-75B8-4A6C-8D68-31B560124EE3}" type="slidenum">
              <a:rPr lang="en-NZ" smtClean="0"/>
              <a:pPr/>
              <a:t>3</a:t>
            </a:fld>
            <a:endParaRPr lang="en-NZ"/>
          </a:p>
        </p:txBody>
      </p:sp>
    </p:spTree>
    <p:extLst>
      <p:ext uri="{BB962C8B-B14F-4D97-AF65-F5344CB8AC3E}">
        <p14:creationId xmlns:p14="http://schemas.microsoft.com/office/powerpoint/2010/main" val="1727840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Aerial</a:t>
            </a:r>
            <a:r>
              <a:rPr lang="en-US" baseline="0" dirty="0" smtClean="0"/>
              <a:t> photo taken at Fieldays 2012</a:t>
            </a:r>
            <a:endParaRPr lang="en-NZ" dirty="0"/>
          </a:p>
        </p:txBody>
      </p:sp>
      <p:sp>
        <p:nvSpPr>
          <p:cNvPr id="4" name="Slide Number Placeholder 3"/>
          <p:cNvSpPr>
            <a:spLocks noGrp="1"/>
          </p:cNvSpPr>
          <p:nvPr>
            <p:ph type="sldNum" sz="quarter" idx="10"/>
          </p:nvPr>
        </p:nvSpPr>
        <p:spPr/>
        <p:txBody>
          <a:bodyPr/>
          <a:lstStyle/>
          <a:p>
            <a:fld id="{DB5F2229-75B8-4A6C-8D68-31B560124EE3}" type="slidenum">
              <a:rPr lang="en-NZ" smtClean="0"/>
              <a:pPr/>
              <a:t>4</a:t>
            </a:fld>
            <a:endParaRPr lang="en-NZ"/>
          </a:p>
        </p:txBody>
      </p:sp>
    </p:spTree>
    <p:extLst>
      <p:ext uri="{BB962C8B-B14F-4D97-AF65-F5344CB8AC3E}">
        <p14:creationId xmlns:p14="http://schemas.microsoft.com/office/powerpoint/2010/main" val="329305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structure</a:t>
            </a:r>
          </a:p>
          <a:p>
            <a:endParaRPr lang="en-US" dirty="0" smtClean="0"/>
          </a:p>
          <a:p>
            <a:r>
              <a:rPr lang="en-US" dirty="0" smtClean="0"/>
              <a:t>Warwick Roberts </a:t>
            </a:r>
            <a:r>
              <a:rPr lang="en-US" dirty="0" smtClean="0"/>
              <a:t>– President of the Society</a:t>
            </a:r>
          </a:p>
          <a:p>
            <a:r>
              <a:rPr lang="en-US" dirty="0" smtClean="0"/>
              <a:t>Peter Nation </a:t>
            </a:r>
            <a:r>
              <a:rPr lang="en-US" dirty="0" smtClean="0"/>
              <a:t>– </a:t>
            </a:r>
            <a:r>
              <a:rPr lang="en-NZ" dirty="0" smtClean="0"/>
              <a:t>Vice President of the Society</a:t>
            </a:r>
            <a:endParaRPr lang="en-US" dirty="0" smtClean="0"/>
          </a:p>
          <a:p>
            <a:r>
              <a:rPr lang="en-US" dirty="0" smtClean="0"/>
              <a:t>Jon</a:t>
            </a:r>
            <a:r>
              <a:rPr lang="en-US" baseline="0" dirty="0" smtClean="0"/>
              <a:t> Calder – </a:t>
            </a:r>
            <a:r>
              <a:rPr lang="en-NZ" dirty="0" smtClean="0"/>
              <a:t>New Zealand National Fieldays CEO </a:t>
            </a:r>
            <a:endParaRPr lang="en-NZ" dirty="0"/>
          </a:p>
        </p:txBody>
      </p:sp>
      <p:sp>
        <p:nvSpPr>
          <p:cNvPr id="4" name="Slide Number Placeholder 3"/>
          <p:cNvSpPr>
            <a:spLocks noGrp="1"/>
          </p:cNvSpPr>
          <p:nvPr>
            <p:ph type="sldNum" sz="quarter" idx="10"/>
          </p:nvPr>
        </p:nvSpPr>
        <p:spPr/>
        <p:txBody>
          <a:bodyPr/>
          <a:lstStyle/>
          <a:p>
            <a:fld id="{DB5F2229-75B8-4A6C-8D68-31B560124EE3}" type="slidenum">
              <a:rPr lang="en-NZ" smtClean="0"/>
              <a:pPr/>
              <a:t>5</a:t>
            </a:fld>
            <a:endParaRPr lang="en-NZ"/>
          </a:p>
        </p:txBody>
      </p:sp>
    </p:spTree>
    <p:extLst>
      <p:ext uri="{BB962C8B-B14F-4D97-AF65-F5344CB8AC3E}">
        <p14:creationId xmlns:p14="http://schemas.microsoft.com/office/powerpoint/2010/main" val="308315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NZ National Fieldays is involved in a long</a:t>
            </a:r>
            <a:r>
              <a:rPr lang="en-US" baseline="0" dirty="0" smtClean="0"/>
              <a:t> term commitment with the ANZ and the University of the Waikato for the purpose of achieving specific goals</a:t>
            </a:r>
            <a:endParaRPr lang="en-NZ" dirty="0"/>
          </a:p>
        </p:txBody>
      </p:sp>
      <p:sp>
        <p:nvSpPr>
          <p:cNvPr id="4" name="Slide Number Placeholder 3"/>
          <p:cNvSpPr>
            <a:spLocks noGrp="1"/>
          </p:cNvSpPr>
          <p:nvPr>
            <p:ph type="sldNum" sz="quarter" idx="10"/>
          </p:nvPr>
        </p:nvSpPr>
        <p:spPr/>
        <p:txBody>
          <a:bodyPr/>
          <a:lstStyle/>
          <a:p>
            <a:fld id="{DB5F2229-75B8-4A6C-8D68-31B560124EE3}" type="slidenum">
              <a:rPr lang="en-NZ" smtClean="0"/>
              <a:pPr/>
              <a:t>6</a:t>
            </a:fld>
            <a:endParaRPr lang="en-NZ"/>
          </a:p>
        </p:txBody>
      </p:sp>
    </p:spTree>
    <p:extLst>
      <p:ext uri="{BB962C8B-B14F-4D97-AF65-F5344CB8AC3E}">
        <p14:creationId xmlns:p14="http://schemas.microsoft.com/office/powerpoint/2010/main" val="302432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2" indent="-342900"/>
            <a:r>
              <a:rPr lang="en-US" sz="1200" dirty="0" smtClean="0"/>
              <a:t>The Prospectus is the initial literature sent</a:t>
            </a:r>
            <a:r>
              <a:rPr lang="en-US" sz="1200" baseline="0" dirty="0" smtClean="0"/>
              <a:t> to potential exhibitors outlying:</a:t>
            </a:r>
          </a:p>
          <a:p>
            <a:pPr marL="971550" lvl="2" indent="-571500">
              <a:buFont typeface="Wingdings" pitchFamily="2" charset="2"/>
              <a:buChar char="§"/>
            </a:pPr>
            <a:r>
              <a:rPr lang="en-US" sz="1200" baseline="0" dirty="0" smtClean="0"/>
              <a:t>Site application process</a:t>
            </a:r>
          </a:p>
          <a:p>
            <a:pPr marL="971550" lvl="2" indent="-571500">
              <a:buFont typeface="Wingdings" pitchFamily="2" charset="2"/>
              <a:buChar char="§"/>
            </a:pPr>
            <a:r>
              <a:rPr lang="en-US" sz="1200" baseline="0" dirty="0" smtClean="0"/>
              <a:t>The theme of the event</a:t>
            </a:r>
          </a:p>
          <a:p>
            <a:pPr marL="971550" lvl="2" indent="-571500">
              <a:buFont typeface="Wingdings" pitchFamily="2" charset="2"/>
              <a:buChar char="§"/>
            </a:pPr>
            <a:r>
              <a:rPr lang="en-US" sz="1200" baseline="0" dirty="0" smtClean="0"/>
              <a:t>Where to exhibit</a:t>
            </a:r>
          </a:p>
          <a:p>
            <a:pPr marL="971550" lvl="2" indent="-571500">
              <a:buFont typeface="Wingdings" pitchFamily="2" charset="2"/>
              <a:buChar char="§"/>
            </a:pPr>
            <a:r>
              <a:rPr lang="en-US" sz="1200" baseline="0" dirty="0" smtClean="0"/>
              <a:t>How to plan your presence </a:t>
            </a:r>
          </a:p>
          <a:p>
            <a:pPr marL="971550" lvl="2" indent="-571500">
              <a:buFont typeface="Wingdings" pitchFamily="2" charset="2"/>
              <a:buChar char="§"/>
            </a:pPr>
            <a:r>
              <a:rPr lang="en-US" sz="1200" baseline="0" dirty="0" smtClean="0"/>
              <a:t>Exhibiting conditions</a:t>
            </a:r>
          </a:p>
          <a:p>
            <a:pPr marL="971550" lvl="2" indent="-571500">
              <a:buFont typeface="Wingdings" pitchFamily="2" charset="2"/>
              <a:buChar char="§"/>
            </a:pPr>
            <a:r>
              <a:rPr lang="en-US" sz="1200" baseline="0" dirty="0" smtClean="0"/>
              <a:t>Advertising</a:t>
            </a:r>
          </a:p>
          <a:p>
            <a:pPr marL="971550" lvl="2" indent="-571500">
              <a:buFont typeface="Wingdings" pitchFamily="2" charset="2"/>
              <a:buChar char="§"/>
            </a:pPr>
            <a:r>
              <a:rPr lang="en-US" sz="1200" baseline="0" dirty="0" smtClean="0"/>
              <a:t>Payment dates</a:t>
            </a:r>
            <a:endParaRPr lang="en-US" sz="1200" dirty="0" smtClean="0"/>
          </a:p>
          <a:p>
            <a:endParaRPr lang="en-NZ" dirty="0"/>
          </a:p>
        </p:txBody>
      </p:sp>
      <p:sp>
        <p:nvSpPr>
          <p:cNvPr id="4" name="Slide Number Placeholder 3"/>
          <p:cNvSpPr>
            <a:spLocks noGrp="1"/>
          </p:cNvSpPr>
          <p:nvPr>
            <p:ph type="sldNum" sz="quarter" idx="10"/>
          </p:nvPr>
        </p:nvSpPr>
        <p:spPr/>
        <p:txBody>
          <a:bodyPr/>
          <a:lstStyle/>
          <a:p>
            <a:fld id="{DB5F2229-75B8-4A6C-8D68-31B560124EE3}" type="slidenum">
              <a:rPr lang="en-NZ" smtClean="0"/>
              <a:pPr/>
              <a:t>7</a:t>
            </a:fld>
            <a:endParaRPr lang="en-NZ"/>
          </a:p>
        </p:txBody>
      </p:sp>
    </p:spTree>
    <p:extLst>
      <p:ext uri="{BB962C8B-B14F-4D97-AF65-F5344CB8AC3E}">
        <p14:creationId xmlns:p14="http://schemas.microsoft.com/office/powerpoint/2010/main" val="110067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2" indent="-571500">
              <a:buFont typeface="Wingdings" pitchFamily="2" charset="2"/>
              <a:buChar char="§"/>
            </a:pPr>
            <a:r>
              <a:rPr lang="en-US" sz="1200" dirty="0" smtClean="0"/>
              <a:t>Sites are allocated according to whether or not you are a reserved site holder or not</a:t>
            </a:r>
          </a:p>
          <a:p>
            <a:pPr marL="971550" lvl="2" indent="-571500">
              <a:buFont typeface="Wingdings" pitchFamily="2" charset="2"/>
              <a:buChar char="§"/>
            </a:pPr>
            <a:r>
              <a:rPr lang="en-US" sz="1200" dirty="0" smtClean="0"/>
              <a:t>What product or service are you selling?</a:t>
            </a:r>
          </a:p>
          <a:p>
            <a:pPr marL="971550" lvl="2" indent="-571500">
              <a:buFont typeface="Wingdings" pitchFamily="2" charset="2"/>
              <a:buChar char="§"/>
            </a:pPr>
            <a:r>
              <a:rPr lang="en-US" sz="1200" dirty="0" smtClean="0"/>
              <a:t>Depending</a:t>
            </a:r>
            <a:r>
              <a:rPr lang="en-US" sz="1200" baseline="0" dirty="0" smtClean="0"/>
              <a:t> on product will determine where you may exhibit. If not Ag related, you would be based down in the Rural Living area</a:t>
            </a:r>
            <a:endParaRPr lang="en-US" sz="1200" dirty="0" smtClean="0"/>
          </a:p>
          <a:p>
            <a:pPr marL="971550" lvl="2" indent="-571500">
              <a:buFont typeface="Wingdings" pitchFamily="2" charset="2"/>
              <a:buChar char="§"/>
            </a:pPr>
            <a:endParaRPr lang="en-US" sz="1200" dirty="0" smtClean="0"/>
          </a:p>
          <a:p>
            <a:pPr marL="971550" lvl="2" indent="-571500">
              <a:buFont typeface="Wingdings" pitchFamily="2" charset="2"/>
              <a:buChar char="§"/>
            </a:pPr>
            <a:endParaRPr lang="en-US" sz="1200" dirty="0" smtClean="0"/>
          </a:p>
          <a:p>
            <a:pPr marL="742950" lvl="2" indent="-342900"/>
            <a:endParaRPr lang="en-US" sz="1200" dirty="0" smtClean="0"/>
          </a:p>
          <a:p>
            <a:endParaRPr lang="en-NZ" sz="1200" dirty="0"/>
          </a:p>
        </p:txBody>
      </p:sp>
      <p:sp>
        <p:nvSpPr>
          <p:cNvPr id="4" name="Slide Number Placeholder 3"/>
          <p:cNvSpPr>
            <a:spLocks noGrp="1"/>
          </p:cNvSpPr>
          <p:nvPr>
            <p:ph type="sldNum" sz="quarter" idx="10"/>
          </p:nvPr>
        </p:nvSpPr>
        <p:spPr/>
        <p:txBody>
          <a:bodyPr/>
          <a:lstStyle/>
          <a:p>
            <a:fld id="{DB5F2229-75B8-4A6C-8D68-31B560124EE3}" type="slidenum">
              <a:rPr lang="en-NZ" smtClean="0"/>
              <a:pPr/>
              <a:t>8</a:t>
            </a:fld>
            <a:endParaRPr lang="en-NZ"/>
          </a:p>
        </p:txBody>
      </p:sp>
    </p:spTree>
    <p:extLst>
      <p:ext uri="{BB962C8B-B14F-4D97-AF65-F5344CB8AC3E}">
        <p14:creationId xmlns:p14="http://schemas.microsoft.com/office/powerpoint/2010/main" val="1100670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itchFamily="34" charset="0"/>
              <a:buChar char="•"/>
            </a:pPr>
            <a:r>
              <a:rPr lang="en-US" sz="1200" dirty="0" smtClean="0"/>
              <a:t>Agricultural sites</a:t>
            </a:r>
          </a:p>
          <a:p>
            <a:pPr lvl="1">
              <a:buFont typeface="Arial" pitchFamily="34" charset="0"/>
              <a:buChar char="•"/>
            </a:pPr>
            <a:r>
              <a:rPr lang="en-US" sz="1200" dirty="0" smtClean="0"/>
              <a:t>Mystery Creek Pavilion</a:t>
            </a:r>
          </a:p>
          <a:p>
            <a:pPr lvl="1">
              <a:buFont typeface="Arial" pitchFamily="34" charset="0"/>
              <a:buChar char="•"/>
            </a:pPr>
            <a:r>
              <a:rPr lang="en-US" sz="1200" dirty="0" smtClean="0"/>
              <a:t>International Exhibition Area</a:t>
            </a:r>
          </a:p>
          <a:p>
            <a:pPr lvl="1">
              <a:buFont typeface="Arial" pitchFamily="34" charset="0"/>
              <a:buChar char="•"/>
            </a:pPr>
            <a:r>
              <a:rPr lang="en-US" sz="1200" dirty="0" smtClean="0"/>
              <a:t>Exhibition Building</a:t>
            </a:r>
          </a:p>
          <a:p>
            <a:pPr lvl="1">
              <a:buFont typeface="Arial" pitchFamily="34" charset="0"/>
              <a:buChar char="•"/>
            </a:pPr>
            <a:r>
              <a:rPr lang="en-US" sz="1200" dirty="0" smtClean="0"/>
              <a:t>Outdoor</a:t>
            </a:r>
          </a:p>
          <a:p>
            <a:pPr marL="742950" lvl="2" indent="-342900"/>
            <a:r>
              <a:rPr lang="en-US" sz="1200" dirty="0" smtClean="0"/>
              <a:t>Rural Living Area</a:t>
            </a:r>
          </a:p>
          <a:p>
            <a:pPr lvl="1">
              <a:buFont typeface="Arial" pitchFamily="34" charset="0"/>
              <a:buChar char="•"/>
            </a:pPr>
            <a:r>
              <a:rPr lang="en-US" sz="1200" dirty="0" smtClean="0"/>
              <a:t>Outdoor</a:t>
            </a:r>
          </a:p>
          <a:p>
            <a:pPr lvl="1">
              <a:buFont typeface="Arial" pitchFamily="34" charset="0"/>
              <a:buChar char="•"/>
            </a:pPr>
            <a:r>
              <a:rPr lang="en-US" sz="1200" dirty="0" smtClean="0"/>
              <a:t>Kiwis Best</a:t>
            </a:r>
          </a:p>
          <a:p>
            <a:pPr lvl="1">
              <a:buFont typeface="Arial" pitchFamily="34" charset="0"/>
              <a:buChar char="•"/>
            </a:pPr>
            <a:r>
              <a:rPr lang="en-US" sz="1200" dirty="0" smtClean="0"/>
              <a:t>Lifestyle Marquee</a:t>
            </a:r>
          </a:p>
          <a:p>
            <a:pPr lvl="1">
              <a:buFont typeface="Arial" pitchFamily="34" charset="0"/>
              <a:buChar char="•"/>
            </a:pPr>
            <a:r>
              <a:rPr lang="en-US" sz="1200" dirty="0" smtClean="0"/>
              <a:t>The </a:t>
            </a:r>
            <a:r>
              <a:rPr lang="en-US" sz="1200" dirty="0" err="1" smtClean="0"/>
              <a:t>Bledisloe</a:t>
            </a:r>
            <a:endParaRPr lang="en-US" sz="1200" dirty="0" smtClean="0"/>
          </a:p>
          <a:p>
            <a:pPr lvl="1">
              <a:buFont typeface="Arial" pitchFamily="34" charset="0"/>
              <a:buChar char="•"/>
            </a:pPr>
            <a:r>
              <a:rPr lang="en-US" sz="1200" dirty="0" err="1" smtClean="0"/>
              <a:t>Rimu</a:t>
            </a:r>
            <a:r>
              <a:rPr lang="en-US" sz="1200" dirty="0" smtClean="0"/>
              <a:t> Marquee</a:t>
            </a:r>
          </a:p>
          <a:p>
            <a:pPr lvl="1">
              <a:buFont typeface="Arial" pitchFamily="34" charset="0"/>
              <a:buChar char="•"/>
            </a:pPr>
            <a:r>
              <a:rPr lang="en-US" sz="1200" dirty="0" smtClean="0"/>
              <a:t>The Station</a:t>
            </a:r>
          </a:p>
          <a:p>
            <a:pPr marL="742950" lvl="2" indent="-342900"/>
            <a:endParaRPr lang="en-US" sz="1200" dirty="0" smtClean="0"/>
          </a:p>
          <a:p>
            <a:endParaRPr lang="en-NZ" sz="1200" dirty="0"/>
          </a:p>
        </p:txBody>
      </p:sp>
      <p:sp>
        <p:nvSpPr>
          <p:cNvPr id="4" name="Slide Number Placeholder 3"/>
          <p:cNvSpPr>
            <a:spLocks noGrp="1"/>
          </p:cNvSpPr>
          <p:nvPr>
            <p:ph type="sldNum" sz="quarter" idx="10"/>
          </p:nvPr>
        </p:nvSpPr>
        <p:spPr/>
        <p:txBody>
          <a:bodyPr/>
          <a:lstStyle/>
          <a:p>
            <a:fld id="{DB5F2229-75B8-4A6C-8D68-31B560124EE3}" type="slidenum">
              <a:rPr lang="en-NZ" smtClean="0"/>
              <a:pPr/>
              <a:t>9</a:t>
            </a:fld>
            <a:endParaRPr lang="en-NZ"/>
          </a:p>
        </p:txBody>
      </p:sp>
    </p:spTree>
    <p:extLst>
      <p:ext uri="{BB962C8B-B14F-4D97-AF65-F5344CB8AC3E}">
        <p14:creationId xmlns:p14="http://schemas.microsoft.com/office/powerpoint/2010/main" val="1100670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505AAEF9-300E-45FF-B2C4-798B9054EA63}" type="datetimeFigureOut">
              <a:rPr lang="en-NZ" smtClean="0"/>
              <a:pPr/>
              <a:t>27/04/2015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A744A4-4D78-405E-B75C-D8F819BC8866}" type="slidenum">
              <a:rPr lang="en-NZ" smtClean="0"/>
              <a:pPr/>
              <a:t>‹#›</a:t>
            </a:fld>
            <a:endParaRPr lang="en-NZ"/>
          </a:p>
        </p:txBody>
      </p:sp>
    </p:spTree>
    <p:extLst>
      <p:ext uri="{BB962C8B-B14F-4D97-AF65-F5344CB8AC3E}">
        <p14:creationId xmlns:p14="http://schemas.microsoft.com/office/powerpoint/2010/main" val="183305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05AAEF9-300E-45FF-B2C4-798B9054EA63}" type="datetimeFigureOut">
              <a:rPr lang="en-NZ" smtClean="0"/>
              <a:pPr/>
              <a:t>27/04/2015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A744A4-4D78-405E-B75C-D8F819BC8866}" type="slidenum">
              <a:rPr lang="en-NZ" smtClean="0"/>
              <a:pPr/>
              <a:t>‹#›</a:t>
            </a:fld>
            <a:endParaRPr lang="en-NZ"/>
          </a:p>
        </p:txBody>
      </p:sp>
    </p:spTree>
    <p:extLst>
      <p:ext uri="{BB962C8B-B14F-4D97-AF65-F5344CB8AC3E}">
        <p14:creationId xmlns:p14="http://schemas.microsoft.com/office/powerpoint/2010/main" val="196707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05AAEF9-300E-45FF-B2C4-798B9054EA63}" type="datetimeFigureOut">
              <a:rPr lang="en-NZ" smtClean="0"/>
              <a:pPr/>
              <a:t>27/04/2015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A744A4-4D78-405E-B75C-D8F819BC8866}" type="slidenum">
              <a:rPr lang="en-NZ" smtClean="0"/>
              <a:pPr/>
              <a:t>‹#›</a:t>
            </a:fld>
            <a:endParaRPr lang="en-NZ"/>
          </a:p>
        </p:txBody>
      </p:sp>
    </p:spTree>
    <p:extLst>
      <p:ext uri="{BB962C8B-B14F-4D97-AF65-F5344CB8AC3E}">
        <p14:creationId xmlns:p14="http://schemas.microsoft.com/office/powerpoint/2010/main" val="1884814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9F55B5F-B019-4FAE-9D6B-A332A18A538B}" type="slidenum">
              <a:rPr lang="en-GB"/>
              <a:pPr>
                <a:defRPr/>
              </a:pPr>
              <a:t>‹#›</a:t>
            </a:fld>
            <a:endParaRPr lang="en-GB"/>
          </a:p>
        </p:txBody>
      </p:sp>
    </p:spTree>
    <p:extLst>
      <p:ext uri="{BB962C8B-B14F-4D97-AF65-F5344CB8AC3E}">
        <p14:creationId xmlns:p14="http://schemas.microsoft.com/office/powerpoint/2010/main" val="187236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05AAEF9-300E-45FF-B2C4-798B9054EA63}" type="datetimeFigureOut">
              <a:rPr lang="en-NZ" smtClean="0"/>
              <a:pPr/>
              <a:t>27/04/2015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A744A4-4D78-405E-B75C-D8F819BC8866}" type="slidenum">
              <a:rPr lang="en-NZ" smtClean="0"/>
              <a:pPr/>
              <a:t>‹#›</a:t>
            </a:fld>
            <a:endParaRPr lang="en-NZ"/>
          </a:p>
        </p:txBody>
      </p:sp>
    </p:spTree>
    <p:extLst>
      <p:ext uri="{BB962C8B-B14F-4D97-AF65-F5344CB8AC3E}">
        <p14:creationId xmlns:p14="http://schemas.microsoft.com/office/powerpoint/2010/main" val="241158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AAEF9-300E-45FF-B2C4-798B9054EA63}" type="datetimeFigureOut">
              <a:rPr lang="en-NZ" smtClean="0"/>
              <a:pPr/>
              <a:t>27/04/2015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A744A4-4D78-405E-B75C-D8F819BC8866}" type="slidenum">
              <a:rPr lang="en-NZ" smtClean="0"/>
              <a:pPr/>
              <a:t>‹#›</a:t>
            </a:fld>
            <a:endParaRPr lang="en-NZ"/>
          </a:p>
        </p:txBody>
      </p:sp>
    </p:spTree>
    <p:extLst>
      <p:ext uri="{BB962C8B-B14F-4D97-AF65-F5344CB8AC3E}">
        <p14:creationId xmlns:p14="http://schemas.microsoft.com/office/powerpoint/2010/main" val="327641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505AAEF9-300E-45FF-B2C4-798B9054EA63}" type="datetimeFigureOut">
              <a:rPr lang="en-NZ" smtClean="0"/>
              <a:pPr/>
              <a:t>27/04/2015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DA744A4-4D78-405E-B75C-D8F819BC8866}" type="slidenum">
              <a:rPr lang="en-NZ" smtClean="0"/>
              <a:pPr/>
              <a:t>‹#›</a:t>
            </a:fld>
            <a:endParaRPr lang="en-NZ"/>
          </a:p>
        </p:txBody>
      </p:sp>
    </p:spTree>
    <p:extLst>
      <p:ext uri="{BB962C8B-B14F-4D97-AF65-F5344CB8AC3E}">
        <p14:creationId xmlns:p14="http://schemas.microsoft.com/office/powerpoint/2010/main" val="220584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505AAEF9-300E-45FF-B2C4-798B9054EA63}" type="datetimeFigureOut">
              <a:rPr lang="en-NZ" smtClean="0"/>
              <a:pPr/>
              <a:t>27/04/2015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DA744A4-4D78-405E-B75C-D8F819BC8866}" type="slidenum">
              <a:rPr lang="en-NZ" smtClean="0"/>
              <a:pPr/>
              <a:t>‹#›</a:t>
            </a:fld>
            <a:endParaRPr lang="en-NZ"/>
          </a:p>
        </p:txBody>
      </p:sp>
    </p:spTree>
    <p:extLst>
      <p:ext uri="{BB962C8B-B14F-4D97-AF65-F5344CB8AC3E}">
        <p14:creationId xmlns:p14="http://schemas.microsoft.com/office/powerpoint/2010/main" val="369660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505AAEF9-300E-45FF-B2C4-798B9054EA63}" type="datetimeFigureOut">
              <a:rPr lang="en-NZ" smtClean="0"/>
              <a:pPr/>
              <a:t>27/04/2015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DA744A4-4D78-405E-B75C-D8F819BC8866}" type="slidenum">
              <a:rPr lang="en-NZ" smtClean="0"/>
              <a:pPr/>
              <a:t>‹#›</a:t>
            </a:fld>
            <a:endParaRPr lang="en-NZ"/>
          </a:p>
        </p:txBody>
      </p:sp>
    </p:spTree>
    <p:extLst>
      <p:ext uri="{BB962C8B-B14F-4D97-AF65-F5344CB8AC3E}">
        <p14:creationId xmlns:p14="http://schemas.microsoft.com/office/powerpoint/2010/main" val="366047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AAEF9-300E-45FF-B2C4-798B9054EA63}" type="datetimeFigureOut">
              <a:rPr lang="en-NZ" smtClean="0"/>
              <a:pPr/>
              <a:t>27/04/2015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DA744A4-4D78-405E-B75C-D8F819BC8866}" type="slidenum">
              <a:rPr lang="en-NZ" smtClean="0"/>
              <a:pPr/>
              <a:t>‹#›</a:t>
            </a:fld>
            <a:endParaRPr lang="en-NZ"/>
          </a:p>
        </p:txBody>
      </p:sp>
    </p:spTree>
    <p:extLst>
      <p:ext uri="{BB962C8B-B14F-4D97-AF65-F5344CB8AC3E}">
        <p14:creationId xmlns:p14="http://schemas.microsoft.com/office/powerpoint/2010/main" val="125675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AAEF9-300E-45FF-B2C4-798B9054EA63}" type="datetimeFigureOut">
              <a:rPr lang="en-NZ" smtClean="0"/>
              <a:pPr/>
              <a:t>27/04/2015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DA744A4-4D78-405E-B75C-D8F819BC8866}" type="slidenum">
              <a:rPr lang="en-NZ" smtClean="0"/>
              <a:pPr/>
              <a:t>‹#›</a:t>
            </a:fld>
            <a:endParaRPr lang="en-NZ"/>
          </a:p>
        </p:txBody>
      </p:sp>
    </p:spTree>
    <p:extLst>
      <p:ext uri="{BB962C8B-B14F-4D97-AF65-F5344CB8AC3E}">
        <p14:creationId xmlns:p14="http://schemas.microsoft.com/office/powerpoint/2010/main" val="384658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AAEF9-300E-45FF-B2C4-798B9054EA63}" type="datetimeFigureOut">
              <a:rPr lang="en-NZ" smtClean="0"/>
              <a:pPr/>
              <a:t>27/04/2015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DA744A4-4D78-405E-B75C-D8F819BC8866}" type="slidenum">
              <a:rPr lang="en-NZ" smtClean="0"/>
              <a:pPr/>
              <a:t>‹#›</a:t>
            </a:fld>
            <a:endParaRPr lang="en-NZ"/>
          </a:p>
        </p:txBody>
      </p:sp>
    </p:spTree>
    <p:extLst>
      <p:ext uri="{BB962C8B-B14F-4D97-AF65-F5344CB8AC3E}">
        <p14:creationId xmlns:p14="http://schemas.microsoft.com/office/powerpoint/2010/main" val="124515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AAEF9-300E-45FF-B2C4-798B9054EA63}" type="datetimeFigureOut">
              <a:rPr lang="en-NZ" smtClean="0"/>
              <a:pPr/>
              <a:t>27/04/2015</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744A4-4D78-405E-B75C-D8F819BC8866}" type="slidenum">
              <a:rPr lang="en-NZ" smtClean="0"/>
              <a:pPr/>
              <a:t>‹#›</a:t>
            </a:fld>
            <a:endParaRPr lang="en-NZ"/>
          </a:p>
        </p:txBody>
      </p:sp>
    </p:spTree>
    <p:extLst>
      <p:ext uri="{BB962C8B-B14F-4D97-AF65-F5344CB8AC3E}">
        <p14:creationId xmlns:p14="http://schemas.microsoft.com/office/powerpoint/2010/main" val="349878072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5.jpeg"/><Relationship Id="rId4" Type="http://schemas.openxmlformats.org/officeDocument/2006/relationships/diagramData" Target="../diagrams/data3.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782" y="0"/>
            <a:ext cx="2315218" cy="764704"/>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560" y="-99394"/>
            <a:ext cx="10111544" cy="69356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ctrTitle"/>
          </p:nvPr>
        </p:nvSpPr>
        <p:spPr>
          <a:xfrm>
            <a:off x="701012" y="188640"/>
            <a:ext cx="7772400" cy="1470025"/>
          </a:xfrm>
        </p:spPr>
        <p:txBody>
          <a:bodyPr/>
          <a:lstStyle/>
          <a:p>
            <a:r>
              <a:rPr lang="en-US" dirty="0" smtClean="0"/>
              <a:t>NZ National Agricultural Fieldays</a:t>
            </a:r>
            <a:endParaRPr lang="en-NZ" dirty="0"/>
          </a:p>
        </p:txBody>
      </p:sp>
    </p:spTree>
    <p:extLst>
      <p:ext uri="{BB962C8B-B14F-4D97-AF65-F5344CB8AC3E}">
        <p14:creationId xmlns:p14="http://schemas.microsoft.com/office/powerpoint/2010/main" val="3069441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782" y="0"/>
            <a:ext cx="2315218" cy="764704"/>
          </a:xfrm>
          <a:prstGeom prst="rect">
            <a:avLst/>
          </a:prstGeom>
        </p:spPr>
      </p:pic>
      <p:sp>
        <p:nvSpPr>
          <p:cNvPr id="2" name="Title 1"/>
          <p:cNvSpPr>
            <a:spLocks noGrp="1"/>
          </p:cNvSpPr>
          <p:nvPr>
            <p:ph type="title"/>
          </p:nvPr>
        </p:nvSpPr>
        <p:spPr/>
        <p:txBody>
          <a:bodyPr/>
          <a:lstStyle/>
          <a:p>
            <a:r>
              <a:rPr lang="en-US" dirty="0" smtClean="0"/>
              <a:t>Planning The Event</a:t>
            </a:r>
            <a:endParaRPr lang="en-NZ"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5227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hevron 5"/>
          <p:cNvSpPr/>
          <p:nvPr/>
        </p:nvSpPr>
        <p:spPr>
          <a:xfrm>
            <a:off x="899592"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History</a:t>
            </a:r>
            <a:endParaRPr lang="en-NZ" dirty="0">
              <a:solidFill>
                <a:schemeClr val="tx1"/>
              </a:solidFill>
            </a:endParaRPr>
          </a:p>
        </p:txBody>
      </p:sp>
      <p:sp>
        <p:nvSpPr>
          <p:cNvPr id="7" name="Chevron 6"/>
          <p:cNvSpPr/>
          <p:nvPr/>
        </p:nvSpPr>
        <p:spPr>
          <a:xfrm>
            <a:off x="3528686" y="6093296"/>
            <a:ext cx="2448272" cy="432048"/>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Today</a:t>
            </a:r>
            <a:endParaRPr lang="en-NZ" dirty="0">
              <a:solidFill>
                <a:schemeClr val="tx1"/>
              </a:solidFill>
            </a:endParaRPr>
          </a:p>
        </p:txBody>
      </p:sp>
      <p:sp>
        <p:nvSpPr>
          <p:cNvPr id="8" name="Chevron 7"/>
          <p:cNvSpPr/>
          <p:nvPr/>
        </p:nvSpPr>
        <p:spPr>
          <a:xfrm>
            <a:off x="6154650"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Future</a:t>
            </a:r>
            <a:endParaRPr lang="en-NZ" dirty="0">
              <a:solidFill>
                <a:schemeClr val="tx1"/>
              </a:solidFill>
            </a:endParaRPr>
          </a:p>
        </p:txBody>
      </p:sp>
    </p:spTree>
    <p:extLst>
      <p:ext uri="{BB962C8B-B14F-4D97-AF65-F5344CB8AC3E}">
        <p14:creationId xmlns:p14="http://schemas.microsoft.com/office/powerpoint/2010/main" val="3824080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782" y="0"/>
            <a:ext cx="2315218" cy="764704"/>
          </a:xfrm>
          <a:prstGeom prst="rect">
            <a:avLst/>
          </a:prstGeom>
        </p:spPr>
      </p:pic>
      <p:sp>
        <p:nvSpPr>
          <p:cNvPr id="2" name="Title 1"/>
          <p:cNvSpPr>
            <a:spLocks noGrp="1"/>
          </p:cNvSpPr>
          <p:nvPr>
            <p:ph type="title"/>
          </p:nvPr>
        </p:nvSpPr>
        <p:spPr/>
        <p:txBody>
          <a:bodyPr/>
          <a:lstStyle/>
          <a:p>
            <a:r>
              <a:rPr lang="en-US" dirty="0" smtClean="0"/>
              <a:t>Entertainment	</a:t>
            </a:r>
            <a:endParaRPr lang="en-NZ"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15352893"/>
              </p:ext>
            </p:extLst>
          </p:nvPr>
        </p:nvGraphicFramePr>
        <p:xfrm>
          <a:off x="457200" y="1340768"/>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hevron 4"/>
          <p:cNvSpPr/>
          <p:nvPr/>
        </p:nvSpPr>
        <p:spPr>
          <a:xfrm>
            <a:off x="899592"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History</a:t>
            </a:r>
            <a:endParaRPr lang="en-NZ" dirty="0">
              <a:solidFill>
                <a:schemeClr val="tx1"/>
              </a:solidFill>
            </a:endParaRPr>
          </a:p>
        </p:txBody>
      </p:sp>
      <p:sp>
        <p:nvSpPr>
          <p:cNvPr id="6" name="Chevron 5"/>
          <p:cNvSpPr/>
          <p:nvPr/>
        </p:nvSpPr>
        <p:spPr>
          <a:xfrm>
            <a:off x="3528686"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Today</a:t>
            </a:r>
            <a:endParaRPr lang="en-NZ" dirty="0">
              <a:solidFill>
                <a:schemeClr val="tx1"/>
              </a:solidFill>
            </a:endParaRPr>
          </a:p>
        </p:txBody>
      </p:sp>
      <p:sp>
        <p:nvSpPr>
          <p:cNvPr id="7" name="Chevron 6"/>
          <p:cNvSpPr/>
          <p:nvPr/>
        </p:nvSpPr>
        <p:spPr>
          <a:xfrm>
            <a:off x="6154650"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Future</a:t>
            </a:r>
            <a:endParaRPr lang="en-NZ" dirty="0">
              <a:solidFill>
                <a:schemeClr val="tx1"/>
              </a:solidFill>
            </a:endParaRPr>
          </a:p>
        </p:txBody>
      </p:sp>
    </p:spTree>
    <p:extLst>
      <p:ext uri="{BB962C8B-B14F-4D97-AF65-F5344CB8AC3E}">
        <p14:creationId xmlns:p14="http://schemas.microsoft.com/office/powerpoint/2010/main" val="148509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782" y="0"/>
            <a:ext cx="2315218" cy="764704"/>
          </a:xfrm>
          <a:prstGeom prst="rect">
            <a:avLst/>
          </a:prstGeom>
        </p:spPr>
      </p:pic>
      <p:sp>
        <p:nvSpPr>
          <p:cNvPr id="2" name="Title 1"/>
          <p:cNvSpPr>
            <a:spLocks noGrp="1"/>
          </p:cNvSpPr>
          <p:nvPr>
            <p:ph type="title"/>
          </p:nvPr>
        </p:nvSpPr>
        <p:spPr/>
        <p:txBody>
          <a:bodyPr/>
          <a:lstStyle/>
          <a:p>
            <a:r>
              <a:rPr lang="en-US" dirty="0" smtClean="0"/>
              <a:t>Sustainability</a:t>
            </a:r>
            <a:endParaRPr lang="en-NZ"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89864194"/>
              </p:ext>
            </p:extLst>
          </p:nvPr>
        </p:nvGraphicFramePr>
        <p:xfrm>
          <a:off x="373322" y="126876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hevron 4"/>
          <p:cNvSpPr/>
          <p:nvPr/>
        </p:nvSpPr>
        <p:spPr>
          <a:xfrm>
            <a:off x="899592"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History</a:t>
            </a:r>
            <a:endParaRPr lang="en-NZ" dirty="0">
              <a:solidFill>
                <a:schemeClr val="tx1"/>
              </a:solidFill>
            </a:endParaRPr>
          </a:p>
        </p:txBody>
      </p:sp>
      <p:sp>
        <p:nvSpPr>
          <p:cNvPr id="6" name="Chevron 5"/>
          <p:cNvSpPr/>
          <p:nvPr/>
        </p:nvSpPr>
        <p:spPr>
          <a:xfrm>
            <a:off x="3528686"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Today</a:t>
            </a:r>
            <a:endParaRPr lang="en-NZ" dirty="0">
              <a:solidFill>
                <a:schemeClr val="tx1"/>
              </a:solidFill>
            </a:endParaRPr>
          </a:p>
        </p:txBody>
      </p:sp>
      <p:sp>
        <p:nvSpPr>
          <p:cNvPr id="7" name="Chevron 6"/>
          <p:cNvSpPr/>
          <p:nvPr/>
        </p:nvSpPr>
        <p:spPr>
          <a:xfrm>
            <a:off x="6154650"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Future</a:t>
            </a:r>
            <a:endParaRPr lang="en-NZ" dirty="0">
              <a:solidFill>
                <a:schemeClr val="tx1"/>
              </a:solidFill>
            </a:endParaRPr>
          </a:p>
        </p:txBody>
      </p:sp>
      <p:sp>
        <p:nvSpPr>
          <p:cNvPr id="8" name="Chevron 7"/>
          <p:cNvSpPr/>
          <p:nvPr/>
        </p:nvSpPr>
        <p:spPr>
          <a:xfrm>
            <a:off x="6154650" y="6093296"/>
            <a:ext cx="2448272" cy="432048"/>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Future</a:t>
            </a:r>
            <a:endParaRPr lang="en-NZ" dirty="0">
              <a:solidFill>
                <a:schemeClr val="tx1"/>
              </a:solidFill>
            </a:endParaRPr>
          </a:p>
        </p:txBody>
      </p:sp>
    </p:spTree>
    <p:extLst>
      <p:ext uri="{BB962C8B-B14F-4D97-AF65-F5344CB8AC3E}">
        <p14:creationId xmlns:p14="http://schemas.microsoft.com/office/powerpoint/2010/main" val="2643256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782" y="0"/>
            <a:ext cx="2315218" cy="764704"/>
          </a:xfrm>
          <a:prstGeom prst="rect">
            <a:avLst/>
          </a:prstGeom>
        </p:spPr>
      </p:pic>
      <p:graphicFrame>
        <p:nvGraphicFramePr>
          <p:cNvPr id="9" name="Content Placeholder 8"/>
          <p:cNvGraphicFramePr>
            <a:graphicFrameLocks noGrp="1"/>
          </p:cNvGraphicFramePr>
          <p:nvPr>
            <p:ph idx="1"/>
            <p:extLst>
              <p:ext uri="{D42A27DB-BD31-4B8C-83A1-F6EECF244321}">
                <p14:modId xmlns:p14="http://schemas.microsoft.com/office/powerpoint/2010/main" val="2409820582"/>
              </p:ext>
            </p:extLst>
          </p:nvPr>
        </p:nvGraphicFramePr>
        <p:xfrm>
          <a:off x="457200" y="1268413"/>
          <a:ext cx="8229600"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hevron 4"/>
          <p:cNvSpPr/>
          <p:nvPr/>
        </p:nvSpPr>
        <p:spPr>
          <a:xfrm>
            <a:off x="899592"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History</a:t>
            </a:r>
            <a:endParaRPr lang="en-NZ" dirty="0">
              <a:solidFill>
                <a:schemeClr val="tx1"/>
              </a:solidFill>
            </a:endParaRPr>
          </a:p>
        </p:txBody>
      </p:sp>
      <p:sp>
        <p:nvSpPr>
          <p:cNvPr id="6" name="Chevron 5"/>
          <p:cNvSpPr/>
          <p:nvPr/>
        </p:nvSpPr>
        <p:spPr>
          <a:xfrm>
            <a:off x="3528686"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Today</a:t>
            </a:r>
            <a:endParaRPr lang="en-NZ" dirty="0">
              <a:solidFill>
                <a:schemeClr val="tx1"/>
              </a:solidFill>
            </a:endParaRPr>
          </a:p>
        </p:txBody>
      </p:sp>
      <p:sp>
        <p:nvSpPr>
          <p:cNvPr id="7" name="Chevron 6"/>
          <p:cNvSpPr/>
          <p:nvPr/>
        </p:nvSpPr>
        <p:spPr>
          <a:xfrm>
            <a:off x="6154650" y="6093296"/>
            <a:ext cx="2448272" cy="432048"/>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Future</a:t>
            </a:r>
            <a:endParaRPr lang="en-NZ" dirty="0">
              <a:solidFill>
                <a:schemeClr val="tx1"/>
              </a:solidFill>
            </a:endParaRPr>
          </a:p>
        </p:txBody>
      </p:sp>
      <p:sp>
        <p:nvSpPr>
          <p:cNvPr id="8" name="Title 1"/>
          <p:cNvSpPr>
            <a:spLocks noGrp="1"/>
          </p:cNvSpPr>
          <p:nvPr>
            <p:ph type="title"/>
          </p:nvPr>
        </p:nvSpPr>
        <p:spPr>
          <a:xfrm>
            <a:off x="457200" y="274638"/>
            <a:ext cx="8229600" cy="1143000"/>
          </a:xfrm>
        </p:spPr>
        <p:txBody>
          <a:bodyPr/>
          <a:lstStyle/>
          <a:p>
            <a:r>
              <a:rPr lang="en-US" dirty="0" smtClean="0"/>
              <a:t>Fieldays Moving Forward</a:t>
            </a:r>
            <a:endParaRPr lang="en-NZ" dirty="0"/>
          </a:p>
        </p:txBody>
      </p:sp>
    </p:spTree>
    <p:extLst>
      <p:ext uri="{BB962C8B-B14F-4D97-AF65-F5344CB8AC3E}">
        <p14:creationId xmlns:p14="http://schemas.microsoft.com/office/powerpoint/2010/main" val="2282991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782" y="0"/>
            <a:ext cx="2315218" cy="764704"/>
          </a:xfrm>
          <a:prstGeom prst="rect">
            <a:avLst/>
          </a:prstGeom>
        </p:spPr>
      </p:pic>
      <p:sp>
        <p:nvSpPr>
          <p:cNvPr id="2" name="Title 1"/>
          <p:cNvSpPr>
            <a:spLocks noGrp="1"/>
          </p:cNvSpPr>
          <p:nvPr>
            <p:ph type="title"/>
          </p:nvPr>
        </p:nvSpPr>
        <p:spPr/>
        <p:txBody>
          <a:bodyPr/>
          <a:lstStyle/>
          <a:p>
            <a:r>
              <a:rPr lang="en-US" dirty="0" smtClean="0"/>
              <a:t>Fieldays Facts</a:t>
            </a:r>
            <a:endParaRPr lang="en-NZ"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3790566"/>
              </p:ext>
            </p:extLst>
          </p:nvPr>
        </p:nvGraphicFramePr>
        <p:xfrm>
          <a:off x="755576" y="1772816"/>
          <a:ext cx="7571184" cy="38492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hevron 6"/>
          <p:cNvSpPr/>
          <p:nvPr/>
        </p:nvSpPr>
        <p:spPr>
          <a:xfrm>
            <a:off x="899592" y="6093296"/>
            <a:ext cx="2448272" cy="432048"/>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History</a:t>
            </a:r>
            <a:endParaRPr lang="en-NZ" dirty="0">
              <a:solidFill>
                <a:schemeClr val="tx1"/>
              </a:solidFill>
            </a:endParaRPr>
          </a:p>
        </p:txBody>
      </p:sp>
      <p:sp>
        <p:nvSpPr>
          <p:cNvPr id="8" name="Chevron 7"/>
          <p:cNvSpPr/>
          <p:nvPr/>
        </p:nvSpPr>
        <p:spPr>
          <a:xfrm>
            <a:off x="3528686" y="6093296"/>
            <a:ext cx="2448272" cy="432048"/>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Today</a:t>
            </a:r>
            <a:endParaRPr lang="en-NZ" dirty="0">
              <a:solidFill>
                <a:schemeClr val="tx1"/>
              </a:solidFill>
            </a:endParaRPr>
          </a:p>
        </p:txBody>
      </p:sp>
      <p:sp>
        <p:nvSpPr>
          <p:cNvPr id="9" name="Chevron 8"/>
          <p:cNvSpPr/>
          <p:nvPr/>
        </p:nvSpPr>
        <p:spPr>
          <a:xfrm>
            <a:off x="6154650"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Future</a:t>
            </a:r>
            <a:endParaRPr lang="en-NZ" dirty="0">
              <a:solidFill>
                <a:schemeClr val="tx1"/>
              </a:solidFill>
            </a:endParaRPr>
          </a:p>
        </p:txBody>
      </p:sp>
      <p:sp>
        <p:nvSpPr>
          <p:cNvPr id="10" name="Chevron 9"/>
          <p:cNvSpPr/>
          <p:nvPr/>
        </p:nvSpPr>
        <p:spPr>
          <a:xfrm>
            <a:off x="3528686"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Today</a:t>
            </a:r>
            <a:endParaRPr lang="en-NZ" dirty="0">
              <a:solidFill>
                <a:schemeClr val="tx1"/>
              </a:solidFill>
            </a:endParaRPr>
          </a:p>
        </p:txBody>
      </p:sp>
    </p:spTree>
    <p:extLst>
      <p:ext uri="{BB962C8B-B14F-4D97-AF65-F5344CB8AC3E}">
        <p14:creationId xmlns:p14="http://schemas.microsoft.com/office/powerpoint/2010/main" val="3933008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782" y="0"/>
            <a:ext cx="2315218" cy="764704"/>
          </a:xfrm>
          <a:prstGeom prst="rect">
            <a:avLst/>
          </a:prstGeom>
        </p:spPr>
      </p:pic>
      <p:sp>
        <p:nvSpPr>
          <p:cNvPr id="2" name="Title 1"/>
          <p:cNvSpPr>
            <a:spLocks noGrp="1"/>
          </p:cNvSpPr>
          <p:nvPr>
            <p:ph type="title"/>
          </p:nvPr>
        </p:nvSpPr>
        <p:spPr/>
        <p:txBody>
          <a:bodyPr/>
          <a:lstStyle/>
          <a:p>
            <a:r>
              <a:rPr lang="en-US" dirty="0" smtClean="0"/>
              <a:t>Fieldays Facts</a:t>
            </a:r>
            <a:endParaRPr lang="en-NZ"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8442515"/>
              </p:ext>
            </p:extLst>
          </p:nvPr>
        </p:nvGraphicFramePr>
        <p:xfrm>
          <a:off x="755576" y="1772816"/>
          <a:ext cx="7571184" cy="38492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hevron 6"/>
          <p:cNvSpPr/>
          <p:nvPr/>
        </p:nvSpPr>
        <p:spPr>
          <a:xfrm>
            <a:off x="899592"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History</a:t>
            </a:r>
            <a:endParaRPr lang="en-NZ" dirty="0">
              <a:solidFill>
                <a:schemeClr val="tx1"/>
              </a:solidFill>
            </a:endParaRPr>
          </a:p>
        </p:txBody>
      </p:sp>
      <p:sp>
        <p:nvSpPr>
          <p:cNvPr id="8" name="Chevron 7"/>
          <p:cNvSpPr/>
          <p:nvPr/>
        </p:nvSpPr>
        <p:spPr>
          <a:xfrm>
            <a:off x="3528686" y="6093296"/>
            <a:ext cx="2448272" cy="432048"/>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Today</a:t>
            </a:r>
            <a:endParaRPr lang="en-NZ" dirty="0">
              <a:solidFill>
                <a:schemeClr val="tx1"/>
              </a:solidFill>
            </a:endParaRPr>
          </a:p>
        </p:txBody>
      </p:sp>
      <p:sp>
        <p:nvSpPr>
          <p:cNvPr id="9" name="Chevron 8"/>
          <p:cNvSpPr/>
          <p:nvPr/>
        </p:nvSpPr>
        <p:spPr>
          <a:xfrm>
            <a:off x="6154650"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Future</a:t>
            </a:r>
            <a:endParaRPr lang="en-NZ" dirty="0">
              <a:solidFill>
                <a:schemeClr val="tx1"/>
              </a:solidFill>
            </a:endParaRPr>
          </a:p>
        </p:txBody>
      </p:sp>
    </p:spTree>
    <p:extLst>
      <p:ext uri="{BB962C8B-B14F-4D97-AF65-F5344CB8AC3E}">
        <p14:creationId xmlns:p14="http://schemas.microsoft.com/office/powerpoint/2010/main" val="951637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6" name="Chevron 5"/>
          <p:cNvSpPr/>
          <p:nvPr/>
        </p:nvSpPr>
        <p:spPr>
          <a:xfrm>
            <a:off x="899592"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History</a:t>
            </a:r>
            <a:endParaRPr lang="en-NZ" dirty="0">
              <a:solidFill>
                <a:schemeClr val="tx1"/>
              </a:solidFill>
            </a:endParaRPr>
          </a:p>
        </p:txBody>
      </p:sp>
      <p:sp>
        <p:nvSpPr>
          <p:cNvPr id="7" name="Chevron 6"/>
          <p:cNvSpPr/>
          <p:nvPr/>
        </p:nvSpPr>
        <p:spPr>
          <a:xfrm>
            <a:off x="3528686" y="6093296"/>
            <a:ext cx="2448272" cy="432048"/>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Today</a:t>
            </a:r>
            <a:endParaRPr lang="en-NZ" dirty="0">
              <a:solidFill>
                <a:schemeClr val="tx1"/>
              </a:solidFill>
            </a:endParaRPr>
          </a:p>
        </p:txBody>
      </p:sp>
      <p:sp>
        <p:nvSpPr>
          <p:cNvPr id="8" name="Chevron 7"/>
          <p:cNvSpPr/>
          <p:nvPr/>
        </p:nvSpPr>
        <p:spPr>
          <a:xfrm>
            <a:off x="6154650"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Future</a:t>
            </a:r>
            <a:endParaRPr lang="en-NZ"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8782" y="0"/>
            <a:ext cx="2315218" cy="764704"/>
          </a:xfrm>
          <a:prstGeom prst="rect">
            <a:avLst/>
          </a:prstGeom>
        </p:spPr>
      </p:pic>
    </p:spTree>
    <p:extLst>
      <p:ext uri="{BB962C8B-B14F-4D97-AF65-F5344CB8AC3E}">
        <p14:creationId xmlns:p14="http://schemas.microsoft.com/office/powerpoint/2010/main" val="3251717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6" name="Elbow Connector 195"/>
          <p:cNvCxnSpPr>
            <a:stCxn id="2062" idx="0"/>
            <a:endCxn id="2063" idx="0"/>
          </p:cNvCxnSpPr>
          <p:nvPr/>
        </p:nvCxnSpPr>
        <p:spPr>
          <a:xfrm rot="5400000" flipH="1" flipV="1">
            <a:off x="1889919" y="5569744"/>
            <a:ext cx="12700" cy="757238"/>
          </a:xfrm>
          <a:prstGeom prst="bentConnector3">
            <a:avLst>
              <a:gd name="adj1" fmla="val 180000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0" name="Elbow Connector 199"/>
          <p:cNvCxnSpPr>
            <a:stCxn id="2064" idx="0"/>
            <a:endCxn id="2065" idx="0"/>
          </p:cNvCxnSpPr>
          <p:nvPr/>
        </p:nvCxnSpPr>
        <p:spPr>
          <a:xfrm rot="5400000" flipH="1" flipV="1">
            <a:off x="3456782" y="5552281"/>
            <a:ext cx="12700" cy="792163"/>
          </a:xfrm>
          <a:prstGeom prst="bentConnector3">
            <a:avLst>
              <a:gd name="adj1" fmla="val 180000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4" name="Elbow Connector 203"/>
          <p:cNvCxnSpPr>
            <a:stCxn id="2066" idx="0"/>
            <a:endCxn id="2067" idx="0"/>
          </p:cNvCxnSpPr>
          <p:nvPr/>
        </p:nvCxnSpPr>
        <p:spPr>
          <a:xfrm rot="5400000" flipH="1" flipV="1">
            <a:off x="5094288" y="5534025"/>
            <a:ext cx="12700" cy="828675"/>
          </a:xfrm>
          <a:prstGeom prst="bentConnector3">
            <a:avLst>
              <a:gd name="adj1" fmla="val 180000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0" name="Elbow Connector 209"/>
          <p:cNvCxnSpPr>
            <a:stCxn id="2069" idx="0"/>
            <a:endCxn id="2070" idx="0"/>
          </p:cNvCxnSpPr>
          <p:nvPr/>
        </p:nvCxnSpPr>
        <p:spPr>
          <a:xfrm rot="5400000" flipH="1" flipV="1">
            <a:off x="6696869" y="5552282"/>
            <a:ext cx="12700" cy="792162"/>
          </a:xfrm>
          <a:prstGeom prst="bentConnector3">
            <a:avLst>
              <a:gd name="adj1" fmla="val 180000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054" name="Group 63"/>
          <p:cNvGrpSpPr>
            <a:grpSpLocks/>
          </p:cNvGrpSpPr>
          <p:nvPr/>
        </p:nvGrpSpPr>
        <p:grpSpPr bwMode="auto">
          <a:xfrm>
            <a:off x="395288" y="1484313"/>
            <a:ext cx="8582025" cy="4865687"/>
            <a:chOff x="179388" y="1124744"/>
            <a:chExt cx="8582025" cy="4866481"/>
          </a:xfrm>
        </p:grpSpPr>
        <p:cxnSp>
          <p:nvCxnSpPr>
            <p:cNvPr id="142" name="Straight Connector 141"/>
            <p:cNvCxnSpPr>
              <a:stCxn id="2057" idx="2"/>
              <a:endCxn id="2066" idx="0"/>
            </p:cNvCxnSpPr>
            <p:nvPr/>
          </p:nvCxnSpPr>
          <p:spPr>
            <a:xfrm flipH="1">
              <a:off x="4464050" y="1670933"/>
              <a:ext cx="0" cy="391858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57" name="_s3099"/>
            <p:cNvSpPr>
              <a:spLocks noChangeArrowheads="1"/>
            </p:cNvSpPr>
            <p:nvPr/>
          </p:nvSpPr>
          <p:spPr bwMode="auto">
            <a:xfrm>
              <a:off x="3708400" y="1124744"/>
              <a:ext cx="1511300" cy="546189"/>
            </a:xfrm>
            <a:prstGeom prst="roundRect">
              <a:avLst>
                <a:gd name="adj" fmla="val 16667"/>
              </a:avLst>
            </a:prstGeom>
            <a:solidFill>
              <a:schemeClr val="tx1">
                <a:lumMod val="50000"/>
                <a:lumOff val="50000"/>
              </a:schemeClr>
            </a:solidFill>
            <a:ln w="9525">
              <a:noFill/>
              <a:miter lim="800000"/>
              <a:headEnd/>
              <a:tailEnd/>
            </a:ln>
          </p:spPr>
          <p:txBody>
            <a:bodyPr anchor="ctr"/>
            <a:lstStyle/>
            <a:p>
              <a:pPr algn="ctr">
                <a:defRPr/>
              </a:pPr>
              <a:r>
                <a:rPr lang="en-US" sz="1100" b="1" dirty="0" smtClean="0">
                  <a:solidFill>
                    <a:schemeClr val="bg1"/>
                  </a:solidFill>
                  <a:latin typeface="Century Gothic" pitchFamily="34" charset="0"/>
                </a:rPr>
                <a:t>          </a:t>
              </a:r>
              <a:r>
                <a:rPr lang="en-US" sz="1100" b="1" dirty="0" err="1" smtClean="0">
                  <a:solidFill>
                    <a:schemeClr val="bg1"/>
                  </a:solidFill>
                  <a:latin typeface="Century Gothic" pitchFamily="34" charset="0"/>
                </a:rPr>
                <a:t>Board</a:t>
              </a:r>
              <a:r>
                <a:rPr lang="en-US" sz="1100" b="1" dirty="0" err="1" smtClean="0">
                  <a:solidFill>
                    <a:srgbClr val="FFFFFF"/>
                  </a:solidFill>
                  <a:latin typeface="Century Gothic" pitchFamily="34" charset="0"/>
                </a:rPr>
                <a:t>Board</a:t>
              </a:r>
              <a:endParaRPr lang="en-GB" sz="1100" b="1" dirty="0">
                <a:solidFill>
                  <a:srgbClr val="FFFFFF"/>
                </a:solidFill>
                <a:latin typeface="Century Gothic" pitchFamily="34" charset="0"/>
              </a:endParaRPr>
            </a:p>
          </p:txBody>
        </p:sp>
        <p:sp>
          <p:nvSpPr>
            <p:cNvPr id="2053" name="_s3100"/>
            <p:cNvSpPr>
              <a:spLocks noChangeArrowheads="1"/>
            </p:cNvSpPr>
            <p:nvPr/>
          </p:nvSpPr>
          <p:spPr bwMode="auto">
            <a:xfrm>
              <a:off x="1908175" y="3500032"/>
              <a:ext cx="1511300" cy="504907"/>
            </a:xfrm>
            <a:prstGeom prst="roundRect">
              <a:avLst>
                <a:gd name="adj" fmla="val 16667"/>
              </a:avLst>
            </a:prstGeom>
            <a:solidFill>
              <a:schemeClr val="accent1">
                <a:lumMod val="50000"/>
              </a:schemeClr>
            </a:solidFill>
            <a:ln w="9525">
              <a:noFill/>
              <a:round/>
              <a:headEnd/>
              <a:tailEnd/>
            </a:ln>
          </p:spPr>
          <p:txBody>
            <a:bodyPr wrap="none" lIns="0" tIns="0" rIns="0" bIns="0" anchor="ctr"/>
            <a:lstStyle/>
            <a:p>
              <a:pPr algn="ctr">
                <a:defRPr/>
              </a:pPr>
              <a:r>
                <a:rPr lang="en-US" sz="1050" b="1" dirty="0">
                  <a:solidFill>
                    <a:schemeClr val="bg1"/>
                  </a:solidFill>
                  <a:latin typeface="Century Gothic" pitchFamily="34" charset="0"/>
                  <a:cs typeface="Calibri" pitchFamily="34" charset="0"/>
                </a:rPr>
                <a:t>Ag Heritage </a:t>
              </a:r>
            </a:p>
            <a:p>
              <a:pPr algn="ctr">
                <a:defRPr/>
              </a:pPr>
              <a:r>
                <a:rPr lang="en-US" sz="1050" b="1" dirty="0">
                  <a:solidFill>
                    <a:schemeClr val="bg1"/>
                  </a:solidFill>
                  <a:latin typeface="Century Gothic" pitchFamily="34" charset="0"/>
                  <a:cs typeface="Calibri" pitchFamily="34" charset="0"/>
                </a:rPr>
                <a:t>Section Committee</a:t>
              </a:r>
              <a:endParaRPr lang="en-GB" sz="1050" b="1" dirty="0">
                <a:solidFill>
                  <a:schemeClr val="bg1"/>
                </a:solidFill>
                <a:latin typeface="Century Gothic" pitchFamily="34" charset="0"/>
                <a:cs typeface="Calibri" pitchFamily="34" charset="0"/>
              </a:endParaRPr>
            </a:p>
          </p:txBody>
        </p:sp>
        <p:sp>
          <p:nvSpPr>
            <p:cNvPr id="2" name="_s3101"/>
            <p:cNvSpPr>
              <a:spLocks noChangeArrowheads="1"/>
            </p:cNvSpPr>
            <p:nvPr/>
          </p:nvSpPr>
          <p:spPr bwMode="auto">
            <a:xfrm>
              <a:off x="3708400" y="3500032"/>
              <a:ext cx="1511300" cy="504907"/>
            </a:xfrm>
            <a:prstGeom prst="roundRect">
              <a:avLst>
                <a:gd name="adj" fmla="val 16667"/>
              </a:avLst>
            </a:prstGeom>
            <a:solidFill>
              <a:schemeClr val="accent1">
                <a:lumMod val="75000"/>
              </a:schemeClr>
            </a:solidFill>
            <a:ln w="9525">
              <a:noFill/>
              <a:round/>
              <a:headEnd/>
              <a:tailEnd/>
            </a:ln>
          </p:spPr>
          <p:txBody>
            <a:bodyPr wrap="none" lIns="0" tIns="0" rIns="0" bIns="0" anchor="ctr"/>
            <a:lstStyle/>
            <a:p>
              <a:pPr algn="ctr">
                <a:defRPr/>
              </a:pPr>
              <a:r>
                <a:rPr lang="en-US" sz="1050" b="1" dirty="0">
                  <a:solidFill>
                    <a:schemeClr val="bg1"/>
                  </a:solidFill>
                  <a:latin typeface="Century Gothic" pitchFamily="34" charset="0"/>
                  <a:cs typeface="Calibri" pitchFamily="34" charset="0"/>
                </a:rPr>
                <a:t>Ag Fieldays</a:t>
              </a:r>
            </a:p>
            <a:p>
              <a:pPr algn="ctr">
                <a:defRPr/>
              </a:pPr>
              <a:r>
                <a:rPr lang="en-US" sz="1050" b="1" dirty="0">
                  <a:solidFill>
                    <a:schemeClr val="bg1"/>
                  </a:solidFill>
                  <a:latin typeface="Century Gothic" pitchFamily="34" charset="0"/>
                  <a:cs typeface="Calibri" pitchFamily="34" charset="0"/>
                </a:rPr>
                <a:t>Section Committee</a:t>
              </a:r>
              <a:endParaRPr lang="en-GB" sz="1050" b="1" dirty="0">
                <a:solidFill>
                  <a:schemeClr val="bg1"/>
                </a:solidFill>
                <a:latin typeface="Century Gothic" pitchFamily="34" charset="0"/>
                <a:cs typeface="Calibri" pitchFamily="34" charset="0"/>
              </a:endParaRPr>
            </a:p>
          </p:txBody>
        </p:sp>
        <p:sp>
          <p:nvSpPr>
            <p:cNvPr id="2060" name="_s3102"/>
            <p:cNvSpPr>
              <a:spLocks noChangeArrowheads="1"/>
            </p:cNvSpPr>
            <p:nvPr/>
          </p:nvSpPr>
          <p:spPr bwMode="auto">
            <a:xfrm>
              <a:off x="5508625" y="3500032"/>
              <a:ext cx="1511300" cy="504907"/>
            </a:xfrm>
            <a:prstGeom prst="roundRect">
              <a:avLst>
                <a:gd name="adj" fmla="val 16667"/>
              </a:avLst>
            </a:prstGeom>
            <a:solidFill>
              <a:schemeClr val="accent1"/>
            </a:solidFill>
            <a:ln w="9525">
              <a:noFill/>
              <a:round/>
              <a:headEnd/>
              <a:tailEnd/>
            </a:ln>
          </p:spPr>
          <p:txBody>
            <a:bodyPr wrap="none" lIns="0" tIns="0" rIns="0" bIns="0" anchor="ctr"/>
            <a:lstStyle/>
            <a:p>
              <a:pPr algn="ctr">
                <a:defRPr/>
              </a:pPr>
              <a:r>
                <a:rPr lang="en-US" sz="1050" b="1">
                  <a:solidFill>
                    <a:schemeClr val="bg1"/>
                  </a:solidFill>
                  <a:latin typeface="Century Gothic" pitchFamily="34" charset="0"/>
                  <a:cs typeface="Calibri" pitchFamily="34" charset="0"/>
                </a:rPr>
                <a:t>Events</a:t>
              </a:r>
            </a:p>
            <a:p>
              <a:pPr algn="ctr">
                <a:defRPr/>
              </a:pPr>
              <a:r>
                <a:rPr lang="en-US" sz="1050" b="1">
                  <a:solidFill>
                    <a:schemeClr val="bg1"/>
                  </a:solidFill>
                  <a:latin typeface="Century Gothic" pitchFamily="34" charset="0"/>
                  <a:cs typeface="Calibri" pitchFamily="34" charset="0"/>
                </a:rPr>
                <a:t>Section Committee</a:t>
              </a:r>
              <a:endParaRPr lang="en-GB" sz="1050" b="1">
                <a:solidFill>
                  <a:schemeClr val="bg1"/>
                </a:solidFill>
                <a:latin typeface="Century Gothic" pitchFamily="34" charset="0"/>
                <a:cs typeface="Calibri" pitchFamily="34" charset="0"/>
              </a:endParaRPr>
            </a:p>
          </p:txBody>
        </p:sp>
        <p:sp>
          <p:nvSpPr>
            <p:cNvPr id="5" name="_s3103"/>
            <p:cNvSpPr>
              <a:spLocks noChangeArrowheads="1"/>
            </p:cNvSpPr>
            <p:nvPr/>
          </p:nvSpPr>
          <p:spPr bwMode="auto">
            <a:xfrm>
              <a:off x="2627313" y="2564841"/>
              <a:ext cx="1512887" cy="503320"/>
            </a:xfrm>
            <a:prstGeom prst="roundRect">
              <a:avLst>
                <a:gd name="adj" fmla="val 16667"/>
              </a:avLst>
            </a:prstGeom>
            <a:solidFill>
              <a:schemeClr val="bg1">
                <a:lumMod val="75000"/>
              </a:schemeClr>
            </a:solidFill>
            <a:ln w="9525">
              <a:noFill/>
              <a:miter lim="800000"/>
              <a:headEnd/>
              <a:tailEnd/>
            </a:ln>
          </p:spPr>
          <p:txBody>
            <a:bodyPr anchor="ctr"/>
            <a:lstStyle/>
            <a:p>
              <a:pPr algn="ctr">
                <a:spcAft>
                  <a:spcPts val="0"/>
                </a:spcAft>
                <a:defRPr/>
              </a:pPr>
              <a:r>
                <a:rPr lang="en-US" sz="1050" b="1" dirty="0">
                  <a:solidFill>
                    <a:srgbClr val="FFFFFF"/>
                  </a:solidFill>
                  <a:latin typeface="Century Gothic" pitchFamily="34" charset="0"/>
                </a:rPr>
                <a:t>Assets and Property</a:t>
              </a:r>
            </a:p>
            <a:p>
              <a:pPr algn="ctr">
                <a:spcAft>
                  <a:spcPts val="0"/>
                </a:spcAft>
                <a:defRPr/>
              </a:pPr>
              <a:r>
                <a:rPr lang="en-US" sz="1050" b="1" dirty="0">
                  <a:solidFill>
                    <a:srgbClr val="FFFFFF"/>
                  </a:solidFill>
                  <a:latin typeface="Century Gothic" pitchFamily="34" charset="0"/>
                </a:rPr>
                <a:t>Committee</a:t>
              </a:r>
              <a:endParaRPr lang="en-GB" sz="1050" b="1" dirty="0">
                <a:solidFill>
                  <a:srgbClr val="FFFFFF"/>
                </a:solidFill>
                <a:latin typeface="Century Gothic" pitchFamily="34" charset="0"/>
              </a:endParaRPr>
            </a:p>
          </p:txBody>
        </p:sp>
        <p:sp>
          <p:nvSpPr>
            <p:cNvPr id="3" name="_s3104"/>
            <p:cNvSpPr>
              <a:spLocks noChangeArrowheads="1"/>
            </p:cNvSpPr>
            <p:nvPr/>
          </p:nvSpPr>
          <p:spPr bwMode="auto">
            <a:xfrm>
              <a:off x="4787900" y="1843998"/>
              <a:ext cx="1512888" cy="490618"/>
            </a:xfrm>
            <a:prstGeom prst="roundRect">
              <a:avLst>
                <a:gd name="adj" fmla="val 16667"/>
              </a:avLst>
            </a:prstGeom>
            <a:solidFill>
              <a:schemeClr val="bg1">
                <a:lumMod val="75000"/>
              </a:schemeClr>
            </a:solidFill>
            <a:ln w="9525">
              <a:noFill/>
              <a:miter lim="800000"/>
              <a:headEnd/>
              <a:tailEnd/>
            </a:ln>
          </p:spPr>
          <p:txBody>
            <a:bodyPr anchor="ctr"/>
            <a:lstStyle/>
            <a:p>
              <a:pPr algn="ctr">
                <a:spcAft>
                  <a:spcPts val="0"/>
                </a:spcAft>
                <a:defRPr/>
              </a:pPr>
              <a:r>
                <a:rPr lang="en-US" sz="1050" b="1" dirty="0">
                  <a:solidFill>
                    <a:srgbClr val="FFFFFF"/>
                  </a:solidFill>
                  <a:latin typeface="Century Gothic" pitchFamily="34" charset="0"/>
                </a:rPr>
                <a:t>HR Committee</a:t>
              </a:r>
              <a:endParaRPr lang="en-GB" sz="1050" b="1" dirty="0">
                <a:solidFill>
                  <a:srgbClr val="FFFFFF"/>
                </a:solidFill>
                <a:latin typeface="Century Gothic" pitchFamily="34" charset="0"/>
              </a:endParaRPr>
            </a:p>
          </p:txBody>
        </p:sp>
        <p:sp>
          <p:nvSpPr>
            <p:cNvPr id="2058" name="_s3105"/>
            <p:cNvSpPr>
              <a:spLocks noChangeArrowheads="1"/>
            </p:cNvSpPr>
            <p:nvPr/>
          </p:nvSpPr>
          <p:spPr bwMode="auto">
            <a:xfrm>
              <a:off x="2627313" y="1843998"/>
              <a:ext cx="1512887" cy="512847"/>
            </a:xfrm>
            <a:prstGeom prst="roundRect">
              <a:avLst>
                <a:gd name="adj" fmla="val 16667"/>
              </a:avLst>
            </a:prstGeom>
            <a:solidFill>
              <a:schemeClr val="bg1">
                <a:lumMod val="75000"/>
              </a:schemeClr>
            </a:solidFill>
            <a:ln w="9525">
              <a:noFill/>
              <a:miter lim="800000"/>
              <a:headEnd/>
              <a:tailEnd/>
            </a:ln>
          </p:spPr>
          <p:txBody>
            <a:bodyPr anchor="ctr"/>
            <a:lstStyle/>
            <a:p>
              <a:pPr algn="ctr">
                <a:spcAft>
                  <a:spcPts val="0"/>
                </a:spcAft>
                <a:defRPr/>
              </a:pPr>
              <a:r>
                <a:rPr lang="en-US" sz="1050" b="1" dirty="0">
                  <a:solidFill>
                    <a:srgbClr val="FFFFFF"/>
                  </a:solidFill>
                  <a:latin typeface="Century Gothic" pitchFamily="34" charset="0"/>
                </a:rPr>
                <a:t>Audit, Risk and</a:t>
              </a:r>
            </a:p>
            <a:p>
              <a:pPr algn="ctr">
                <a:spcAft>
                  <a:spcPts val="0"/>
                </a:spcAft>
                <a:defRPr/>
              </a:pPr>
              <a:r>
                <a:rPr lang="en-US" sz="1050" b="1" dirty="0">
                  <a:solidFill>
                    <a:srgbClr val="FFFFFF"/>
                  </a:solidFill>
                  <a:latin typeface="Century Gothic" pitchFamily="34" charset="0"/>
                </a:rPr>
                <a:t>Finance Committee</a:t>
              </a:r>
              <a:endParaRPr lang="en-GB" sz="1050" b="1" dirty="0">
                <a:solidFill>
                  <a:srgbClr val="FFFFFF"/>
                </a:solidFill>
                <a:latin typeface="Century Gothic" pitchFamily="34" charset="0"/>
              </a:endParaRPr>
            </a:p>
          </p:txBody>
        </p:sp>
        <p:sp>
          <p:nvSpPr>
            <p:cNvPr id="2059" name="_s3106"/>
            <p:cNvSpPr>
              <a:spLocks noChangeArrowheads="1"/>
            </p:cNvSpPr>
            <p:nvPr/>
          </p:nvSpPr>
          <p:spPr bwMode="auto">
            <a:xfrm>
              <a:off x="684213" y="1843998"/>
              <a:ext cx="1512887" cy="500145"/>
            </a:xfrm>
            <a:prstGeom prst="roundRect">
              <a:avLst>
                <a:gd name="adj" fmla="val 16667"/>
              </a:avLst>
            </a:prstGeom>
            <a:solidFill>
              <a:schemeClr val="bg1">
                <a:lumMod val="75000"/>
              </a:schemeClr>
            </a:solidFill>
            <a:ln w="9525">
              <a:noFill/>
              <a:miter lim="800000"/>
              <a:headEnd/>
              <a:tailEnd/>
            </a:ln>
          </p:spPr>
          <p:txBody>
            <a:bodyPr anchor="ctr"/>
            <a:lstStyle/>
            <a:p>
              <a:pPr algn="ctr">
                <a:spcAft>
                  <a:spcPts val="0"/>
                </a:spcAft>
                <a:defRPr/>
              </a:pPr>
              <a:r>
                <a:rPr lang="en-US" sz="1050" b="1" dirty="0">
                  <a:solidFill>
                    <a:srgbClr val="FFFFFF"/>
                  </a:solidFill>
                  <a:latin typeface="Century Gothic" pitchFamily="34" charset="0"/>
                </a:rPr>
                <a:t>Staff</a:t>
              </a:r>
              <a:endParaRPr lang="en-GB" sz="1050" b="1" dirty="0">
                <a:solidFill>
                  <a:srgbClr val="FFFFFF"/>
                </a:solidFill>
                <a:latin typeface="Century Gothic" pitchFamily="34" charset="0"/>
              </a:endParaRPr>
            </a:p>
          </p:txBody>
        </p:sp>
        <p:sp>
          <p:nvSpPr>
            <p:cNvPr id="4" name="_s3108"/>
            <p:cNvSpPr>
              <a:spLocks noChangeArrowheads="1"/>
            </p:cNvSpPr>
            <p:nvPr/>
          </p:nvSpPr>
          <p:spPr bwMode="auto">
            <a:xfrm>
              <a:off x="3419475" y="4436809"/>
              <a:ext cx="792163" cy="401703"/>
            </a:xfrm>
            <a:prstGeom prst="roundRect">
              <a:avLst>
                <a:gd name="adj" fmla="val 16667"/>
              </a:avLst>
            </a:prstGeom>
            <a:solidFill>
              <a:schemeClr val="accent1">
                <a:lumMod val="75000"/>
              </a:schemeClr>
            </a:solidFill>
            <a:ln w="9525">
              <a:noFill/>
              <a:round/>
              <a:headEnd/>
              <a:tailEnd/>
            </a:ln>
          </p:spPr>
          <p:txBody>
            <a:bodyPr wrap="none" lIns="0" tIns="0" rIns="0" bIns="0" anchor="ctr"/>
            <a:lstStyle/>
            <a:p>
              <a:pPr algn="ctr">
                <a:defRPr/>
              </a:pPr>
              <a:r>
                <a:rPr lang="en-US" sz="700" b="1" dirty="0">
                  <a:solidFill>
                    <a:schemeClr val="bg1"/>
                  </a:solidFill>
                  <a:latin typeface="Century Gothic" pitchFamily="34" charset="0"/>
                  <a:cs typeface="Calibri" pitchFamily="34" charset="0"/>
                </a:rPr>
                <a:t>Chairman’s</a:t>
              </a:r>
            </a:p>
            <a:p>
              <a:pPr algn="ctr">
                <a:defRPr/>
              </a:pPr>
              <a:r>
                <a:rPr lang="en-US" sz="700" b="1" dirty="0">
                  <a:solidFill>
                    <a:schemeClr val="bg1"/>
                  </a:solidFill>
                  <a:latin typeface="Century Gothic" pitchFamily="34" charset="0"/>
                  <a:cs typeface="Calibri" pitchFamily="34" charset="0"/>
                </a:rPr>
                <a:t>Group</a:t>
              </a:r>
              <a:endParaRPr lang="en-GB" sz="700" b="1" dirty="0">
                <a:solidFill>
                  <a:schemeClr val="bg1"/>
                </a:solidFill>
                <a:latin typeface="Century Gothic" pitchFamily="34" charset="0"/>
                <a:cs typeface="Calibri" pitchFamily="34" charset="0"/>
              </a:endParaRPr>
            </a:p>
          </p:txBody>
        </p:sp>
        <p:sp>
          <p:nvSpPr>
            <p:cNvPr id="2061" name="_s3110"/>
            <p:cNvSpPr>
              <a:spLocks noChangeArrowheads="1"/>
            </p:cNvSpPr>
            <p:nvPr/>
          </p:nvSpPr>
          <p:spPr bwMode="auto">
            <a:xfrm>
              <a:off x="179388" y="5589522"/>
              <a:ext cx="684212" cy="401703"/>
            </a:xfrm>
            <a:prstGeom prst="roundRect">
              <a:avLst>
                <a:gd name="adj" fmla="val 16667"/>
              </a:avLst>
            </a:prstGeom>
            <a:solidFill>
              <a:schemeClr val="accent1">
                <a:lumMod val="75000"/>
              </a:schemeClr>
            </a:solidFill>
            <a:ln w="9525">
              <a:noFill/>
              <a:round/>
              <a:headEnd/>
              <a:tailEnd/>
            </a:ln>
          </p:spPr>
          <p:txBody>
            <a:bodyPr wrap="none" lIns="0" tIns="0" rIns="0" bIns="0" anchor="ctr"/>
            <a:lstStyle/>
            <a:p>
              <a:pPr algn="ctr">
                <a:defRPr/>
              </a:pPr>
              <a:r>
                <a:rPr lang="en-US" sz="700" b="1" dirty="0">
                  <a:solidFill>
                    <a:schemeClr val="bg1"/>
                  </a:solidFill>
                  <a:latin typeface="Century Gothic" pitchFamily="34" charset="0"/>
                  <a:cs typeface="Calibri" pitchFamily="34" charset="0"/>
                </a:rPr>
                <a:t>Premier </a:t>
              </a:r>
            </a:p>
            <a:p>
              <a:pPr algn="ctr">
                <a:defRPr/>
              </a:pPr>
              <a:r>
                <a:rPr lang="en-US" sz="700" b="1" dirty="0">
                  <a:solidFill>
                    <a:schemeClr val="bg1"/>
                  </a:solidFill>
                  <a:latin typeface="Century Gothic" pitchFamily="34" charset="0"/>
                  <a:cs typeface="Calibri" pitchFamily="34" charset="0"/>
                </a:rPr>
                <a:t>Feature</a:t>
              </a:r>
            </a:p>
            <a:p>
              <a:pPr algn="ctr">
                <a:defRPr/>
              </a:pPr>
              <a:r>
                <a:rPr lang="en-US" sz="700" b="1" dirty="0">
                  <a:solidFill>
                    <a:schemeClr val="bg1"/>
                  </a:solidFill>
                  <a:latin typeface="Century Gothic" pitchFamily="34" charset="0"/>
                  <a:cs typeface="Calibri" pitchFamily="34" charset="0"/>
                </a:rPr>
                <a:t>Committee</a:t>
              </a:r>
              <a:endParaRPr lang="en-GB" sz="700" b="1" dirty="0">
                <a:solidFill>
                  <a:schemeClr val="bg1"/>
                </a:solidFill>
                <a:latin typeface="Century Gothic" pitchFamily="34" charset="0"/>
                <a:cs typeface="Calibri" pitchFamily="34" charset="0"/>
              </a:endParaRPr>
            </a:p>
          </p:txBody>
        </p:sp>
        <p:sp>
          <p:nvSpPr>
            <p:cNvPr id="2062" name="_s3111"/>
            <p:cNvSpPr>
              <a:spLocks noChangeArrowheads="1"/>
            </p:cNvSpPr>
            <p:nvPr/>
          </p:nvSpPr>
          <p:spPr bwMode="auto">
            <a:xfrm>
              <a:off x="971550" y="5589522"/>
              <a:ext cx="647700" cy="401703"/>
            </a:xfrm>
            <a:prstGeom prst="roundRect">
              <a:avLst>
                <a:gd name="adj" fmla="val 16667"/>
              </a:avLst>
            </a:prstGeom>
            <a:solidFill>
              <a:schemeClr val="accent1">
                <a:lumMod val="75000"/>
              </a:schemeClr>
            </a:solidFill>
            <a:ln w="9525">
              <a:noFill/>
              <a:round/>
              <a:headEnd/>
              <a:tailEnd/>
            </a:ln>
          </p:spPr>
          <p:txBody>
            <a:bodyPr wrap="none" lIns="0" tIns="0" rIns="0" bIns="0" anchor="ctr"/>
            <a:lstStyle/>
            <a:p>
              <a:pPr algn="ctr">
                <a:defRPr/>
              </a:pPr>
              <a:r>
                <a:rPr lang="en-US" sz="700" b="1" dirty="0">
                  <a:solidFill>
                    <a:schemeClr val="bg1"/>
                  </a:solidFill>
                  <a:latin typeface="Century Gothic" pitchFamily="34" charset="0"/>
                  <a:cs typeface="Calibri" pitchFamily="34" charset="0"/>
                </a:rPr>
                <a:t>Couriers</a:t>
              </a:r>
            </a:p>
            <a:p>
              <a:pPr algn="ctr">
                <a:defRPr/>
              </a:pPr>
              <a:r>
                <a:rPr lang="en-US" sz="700" b="1" dirty="0">
                  <a:solidFill>
                    <a:schemeClr val="bg1"/>
                  </a:solidFill>
                  <a:latin typeface="Century Gothic" pitchFamily="34" charset="0"/>
                  <a:cs typeface="Calibri" pitchFamily="34" charset="0"/>
                </a:rPr>
                <a:t>Committee</a:t>
              </a:r>
              <a:endParaRPr lang="en-GB" sz="700" b="1" dirty="0">
                <a:solidFill>
                  <a:schemeClr val="bg1"/>
                </a:solidFill>
                <a:latin typeface="Century Gothic" pitchFamily="34" charset="0"/>
                <a:cs typeface="Calibri" pitchFamily="34" charset="0"/>
              </a:endParaRPr>
            </a:p>
          </p:txBody>
        </p:sp>
        <p:sp>
          <p:nvSpPr>
            <p:cNvPr id="2063" name="_s3112"/>
            <p:cNvSpPr>
              <a:spLocks noChangeArrowheads="1"/>
            </p:cNvSpPr>
            <p:nvPr/>
          </p:nvSpPr>
          <p:spPr bwMode="auto">
            <a:xfrm>
              <a:off x="1692275" y="5589522"/>
              <a:ext cx="719138" cy="401703"/>
            </a:xfrm>
            <a:prstGeom prst="roundRect">
              <a:avLst>
                <a:gd name="adj" fmla="val 16667"/>
              </a:avLst>
            </a:prstGeom>
            <a:solidFill>
              <a:schemeClr val="accent1">
                <a:lumMod val="75000"/>
              </a:schemeClr>
            </a:solidFill>
            <a:ln w="9525">
              <a:noFill/>
              <a:round/>
              <a:headEnd/>
              <a:tailEnd/>
            </a:ln>
          </p:spPr>
          <p:txBody>
            <a:bodyPr wrap="none" lIns="0" tIns="0" rIns="0" bIns="0" anchor="ctr"/>
            <a:lstStyle/>
            <a:p>
              <a:pPr algn="ctr">
                <a:defRPr/>
              </a:pPr>
              <a:r>
                <a:rPr lang="en-US" sz="700" b="1" dirty="0">
                  <a:solidFill>
                    <a:schemeClr val="bg1"/>
                  </a:solidFill>
                  <a:latin typeface="Century Gothic" pitchFamily="34" charset="0"/>
                  <a:cs typeface="Calibri" pitchFamily="34" charset="0"/>
                </a:rPr>
                <a:t>Parking</a:t>
              </a:r>
            </a:p>
            <a:p>
              <a:pPr algn="ctr">
                <a:defRPr/>
              </a:pPr>
              <a:r>
                <a:rPr lang="en-US" sz="700" b="1" dirty="0">
                  <a:solidFill>
                    <a:schemeClr val="bg1"/>
                  </a:solidFill>
                  <a:latin typeface="Century Gothic" pitchFamily="34" charset="0"/>
                  <a:cs typeface="Calibri" pitchFamily="34" charset="0"/>
                </a:rPr>
                <a:t>Committee</a:t>
              </a:r>
              <a:endParaRPr lang="en-GB" sz="700" b="1" dirty="0">
                <a:solidFill>
                  <a:schemeClr val="bg1"/>
                </a:solidFill>
                <a:latin typeface="Century Gothic" pitchFamily="34" charset="0"/>
                <a:cs typeface="Calibri" pitchFamily="34" charset="0"/>
              </a:endParaRPr>
            </a:p>
          </p:txBody>
        </p:sp>
        <p:sp>
          <p:nvSpPr>
            <p:cNvPr id="2064" name="_s3113"/>
            <p:cNvSpPr>
              <a:spLocks noChangeArrowheads="1"/>
            </p:cNvSpPr>
            <p:nvPr/>
          </p:nvSpPr>
          <p:spPr bwMode="auto">
            <a:xfrm>
              <a:off x="2484438" y="5589522"/>
              <a:ext cx="719137" cy="401703"/>
            </a:xfrm>
            <a:prstGeom prst="roundRect">
              <a:avLst>
                <a:gd name="adj" fmla="val 16667"/>
              </a:avLst>
            </a:prstGeom>
            <a:solidFill>
              <a:schemeClr val="accent1">
                <a:lumMod val="75000"/>
              </a:schemeClr>
            </a:solidFill>
            <a:ln w="9525">
              <a:noFill/>
              <a:round/>
              <a:headEnd/>
              <a:tailEnd/>
            </a:ln>
          </p:spPr>
          <p:txBody>
            <a:bodyPr wrap="none" lIns="0" tIns="0" rIns="0" bIns="0" anchor="ctr"/>
            <a:lstStyle/>
            <a:p>
              <a:pPr algn="ctr">
                <a:defRPr/>
              </a:pPr>
              <a:r>
                <a:rPr lang="en-US" sz="700" b="1" dirty="0">
                  <a:solidFill>
                    <a:schemeClr val="bg1"/>
                  </a:solidFill>
                  <a:latin typeface="Century Gothic" pitchFamily="34" charset="0"/>
                  <a:cs typeface="Calibri" pitchFamily="34" charset="0"/>
                </a:rPr>
                <a:t>Tractor Pull</a:t>
              </a:r>
            </a:p>
            <a:p>
              <a:pPr algn="ctr">
                <a:defRPr/>
              </a:pPr>
              <a:r>
                <a:rPr lang="en-US" sz="700" b="1" dirty="0">
                  <a:solidFill>
                    <a:schemeClr val="bg1"/>
                  </a:solidFill>
                  <a:latin typeface="Century Gothic" pitchFamily="34" charset="0"/>
                  <a:cs typeface="Calibri" pitchFamily="34" charset="0"/>
                </a:rPr>
                <a:t>Committee</a:t>
              </a:r>
              <a:endParaRPr lang="en-GB" sz="700" b="1" dirty="0">
                <a:solidFill>
                  <a:schemeClr val="bg1"/>
                </a:solidFill>
                <a:latin typeface="Century Gothic" pitchFamily="34" charset="0"/>
                <a:cs typeface="Calibri" pitchFamily="34" charset="0"/>
              </a:endParaRPr>
            </a:p>
          </p:txBody>
        </p:sp>
        <p:sp>
          <p:nvSpPr>
            <p:cNvPr id="2065" name="_s3114"/>
            <p:cNvSpPr>
              <a:spLocks noChangeArrowheads="1"/>
            </p:cNvSpPr>
            <p:nvPr/>
          </p:nvSpPr>
          <p:spPr bwMode="auto">
            <a:xfrm>
              <a:off x="3276600" y="5589522"/>
              <a:ext cx="719138" cy="401703"/>
            </a:xfrm>
            <a:prstGeom prst="roundRect">
              <a:avLst>
                <a:gd name="adj" fmla="val 16667"/>
              </a:avLst>
            </a:prstGeom>
            <a:solidFill>
              <a:schemeClr val="accent1">
                <a:lumMod val="75000"/>
              </a:schemeClr>
            </a:solidFill>
            <a:ln w="9525">
              <a:noFill/>
              <a:round/>
              <a:headEnd/>
              <a:tailEnd/>
            </a:ln>
          </p:spPr>
          <p:txBody>
            <a:bodyPr wrap="none" lIns="0" tIns="0" rIns="0" bIns="0" anchor="ctr"/>
            <a:lstStyle/>
            <a:p>
              <a:pPr algn="ctr">
                <a:defRPr/>
              </a:pPr>
              <a:r>
                <a:rPr lang="en-US" sz="700" b="1" dirty="0">
                  <a:solidFill>
                    <a:schemeClr val="bg1"/>
                  </a:solidFill>
                  <a:latin typeface="Century Gothic" pitchFamily="34" charset="0"/>
                  <a:cs typeface="Calibri" pitchFamily="34" charset="0"/>
                </a:rPr>
                <a:t>Fencing</a:t>
              </a:r>
            </a:p>
            <a:p>
              <a:pPr algn="ctr">
                <a:defRPr/>
              </a:pPr>
              <a:r>
                <a:rPr lang="en-US" sz="700" b="1" dirty="0">
                  <a:solidFill>
                    <a:schemeClr val="bg1"/>
                  </a:solidFill>
                  <a:latin typeface="Century Gothic" pitchFamily="34" charset="0"/>
                  <a:cs typeface="Calibri" pitchFamily="34" charset="0"/>
                </a:rPr>
                <a:t>Committee</a:t>
              </a:r>
              <a:endParaRPr lang="en-GB" sz="700" b="1" dirty="0">
                <a:solidFill>
                  <a:schemeClr val="bg1"/>
                </a:solidFill>
                <a:latin typeface="Century Gothic" pitchFamily="34" charset="0"/>
                <a:cs typeface="Calibri" pitchFamily="34" charset="0"/>
              </a:endParaRPr>
            </a:p>
          </p:txBody>
        </p:sp>
        <p:sp>
          <p:nvSpPr>
            <p:cNvPr id="2066" name="_s3115"/>
            <p:cNvSpPr>
              <a:spLocks noChangeArrowheads="1"/>
            </p:cNvSpPr>
            <p:nvPr/>
          </p:nvSpPr>
          <p:spPr bwMode="auto">
            <a:xfrm>
              <a:off x="4067175" y="5589522"/>
              <a:ext cx="792163" cy="401703"/>
            </a:xfrm>
            <a:prstGeom prst="roundRect">
              <a:avLst>
                <a:gd name="adj" fmla="val 16667"/>
              </a:avLst>
            </a:prstGeom>
            <a:solidFill>
              <a:schemeClr val="accent1">
                <a:lumMod val="75000"/>
              </a:schemeClr>
            </a:solidFill>
            <a:ln w="9525">
              <a:noFill/>
              <a:round/>
              <a:headEnd/>
              <a:tailEnd/>
            </a:ln>
          </p:spPr>
          <p:txBody>
            <a:bodyPr wrap="none" lIns="0" tIns="0" rIns="0" bIns="0" anchor="ctr"/>
            <a:lstStyle/>
            <a:p>
              <a:pPr algn="ctr">
                <a:defRPr/>
              </a:pPr>
              <a:r>
                <a:rPr lang="en-US" sz="700" b="1" dirty="0">
                  <a:solidFill>
                    <a:schemeClr val="bg1"/>
                  </a:solidFill>
                  <a:latin typeface="Century Gothic" pitchFamily="34" charset="0"/>
                  <a:cs typeface="Calibri" pitchFamily="34" charset="0"/>
                </a:rPr>
                <a:t>Demonstration</a:t>
              </a:r>
            </a:p>
            <a:p>
              <a:pPr algn="ctr">
                <a:defRPr/>
              </a:pPr>
              <a:r>
                <a:rPr lang="en-US" sz="700" b="1" dirty="0">
                  <a:solidFill>
                    <a:schemeClr val="bg1"/>
                  </a:solidFill>
                  <a:latin typeface="Century Gothic" pitchFamily="34" charset="0"/>
                  <a:cs typeface="Calibri" pitchFamily="34" charset="0"/>
                </a:rPr>
                <a:t>Committee</a:t>
              </a:r>
              <a:endParaRPr lang="en-GB" sz="700" b="1" dirty="0">
                <a:solidFill>
                  <a:schemeClr val="bg1"/>
                </a:solidFill>
                <a:latin typeface="Century Gothic" pitchFamily="34" charset="0"/>
                <a:cs typeface="Calibri" pitchFamily="34" charset="0"/>
              </a:endParaRPr>
            </a:p>
          </p:txBody>
        </p:sp>
        <p:sp>
          <p:nvSpPr>
            <p:cNvPr id="2067" name="_s3116"/>
            <p:cNvSpPr>
              <a:spLocks noChangeArrowheads="1"/>
            </p:cNvSpPr>
            <p:nvPr/>
          </p:nvSpPr>
          <p:spPr bwMode="auto">
            <a:xfrm>
              <a:off x="4932363" y="5589522"/>
              <a:ext cx="719137" cy="401703"/>
            </a:xfrm>
            <a:prstGeom prst="roundRect">
              <a:avLst>
                <a:gd name="adj" fmla="val 16667"/>
              </a:avLst>
            </a:prstGeom>
            <a:solidFill>
              <a:schemeClr val="accent1">
                <a:lumMod val="75000"/>
              </a:schemeClr>
            </a:solidFill>
            <a:ln w="9525">
              <a:noFill/>
              <a:round/>
              <a:headEnd/>
              <a:tailEnd/>
            </a:ln>
          </p:spPr>
          <p:txBody>
            <a:bodyPr wrap="none" lIns="0" tIns="0" rIns="0" bIns="0" anchor="ctr"/>
            <a:lstStyle/>
            <a:p>
              <a:pPr algn="ctr">
                <a:defRPr/>
              </a:pPr>
              <a:r>
                <a:rPr lang="en-US" sz="700" b="1" dirty="0">
                  <a:solidFill>
                    <a:schemeClr val="bg1"/>
                  </a:solidFill>
                  <a:latin typeface="Century Gothic" pitchFamily="34" charset="0"/>
                  <a:cs typeface="Calibri" pitchFamily="34" charset="0"/>
                </a:rPr>
                <a:t>Exhibits </a:t>
              </a:r>
            </a:p>
            <a:p>
              <a:pPr algn="ctr">
                <a:defRPr/>
              </a:pPr>
              <a:r>
                <a:rPr lang="en-US" sz="700" b="1" dirty="0">
                  <a:solidFill>
                    <a:schemeClr val="bg1"/>
                  </a:solidFill>
                  <a:latin typeface="Century Gothic" pitchFamily="34" charset="0"/>
                  <a:cs typeface="Calibri" pitchFamily="34" charset="0"/>
                </a:rPr>
                <a:t>Committee</a:t>
              </a:r>
              <a:endParaRPr lang="en-GB" sz="700" b="1" dirty="0">
                <a:solidFill>
                  <a:schemeClr val="bg1"/>
                </a:solidFill>
                <a:latin typeface="Century Gothic" pitchFamily="34" charset="0"/>
                <a:cs typeface="Calibri" pitchFamily="34" charset="0"/>
              </a:endParaRPr>
            </a:p>
          </p:txBody>
        </p:sp>
        <p:sp>
          <p:nvSpPr>
            <p:cNvPr id="2068" name="_s3117"/>
            <p:cNvSpPr>
              <a:spLocks noChangeArrowheads="1"/>
            </p:cNvSpPr>
            <p:nvPr/>
          </p:nvSpPr>
          <p:spPr bwMode="auto">
            <a:xfrm>
              <a:off x="8101013" y="5589522"/>
              <a:ext cx="660400" cy="401703"/>
            </a:xfrm>
            <a:prstGeom prst="roundRect">
              <a:avLst>
                <a:gd name="adj" fmla="val 16667"/>
              </a:avLst>
            </a:prstGeom>
            <a:solidFill>
              <a:schemeClr val="accent1">
                <a:lumMod val="75000"/>
              </a:schemeClr>
            </a:solidFill>
            <a:ln w="9525">
              <a:noFill/>
              <a:round/>
              <a:headEnd/>
              <a:tailEnd/>
            </a:ln>
          </p:spPr>
          <p:txBody>
            <a:bodyPr wrap="none" lIns="0" tIns="0" rIns="0" bIns="0" anchor="ctr"/>
            <a:lstStyle/>
            <a:p>
              <a:pPr algn="ctr">
                <a:defRPr/>
              </a:pPr>
              <a:r>
                <a:rPr lang="en-US" sz="700" b="1" dirty="0">
                  <a:solidFill>
                    <a:schemeClr val="bg1"/>
                  </a:solidFill>
                  <a:latin typeface="Century Gothic" pitchFamily="34" charset="0"/>
                  <a:cs typeface="Calibri" pitchFamily="34" charset="0"/>
                </a:rPr>
                <a:t>Innovations</a:t>
              </a:r>
            </a:p>
            <a:p>
              <a:pPr algn="ctr">
                <a:defRPr/>
              </a:pPr>
              <a:r>
                <a:rPr lang="en-US" sz="700" b="1" dirty="0">
                  <a:solidFill>
                    <a:schemeClr val="bg1"/>
                  </a:solidFill>
                  <a:latin typeface="Century Gothic" pitchFamily="34" charset="0"/>
                  <a:cs typeface="Calibri" pitchFamily="34" charset="0"/>
                </a:rPr>
                <a:t>Committee</a:t>
              </a:r>
              <a:endParaRPr lang="en-GB" sz="700" b="1" dirty="0">
                <a:solidFill>
                  <a:schemeClr val="bg1"/>
                </a:solidFill>
                <a:latin typeface="Century Gothic" pitchFamily="34" charset="0"/>
                <a:cs typeface="Calibri" pitchFamily="34" charset="0"/>
              </a:endParaRPr>
            </a:p>
          </p:txBody>
        </p:sp>
        <p:sp>
          <p:nvSpPr>
            <p:cNvPr id="2069" name="_s3118"/>
            <p:cNvSpPr>
              <a:spLocks noChangeArrowheads="1"/>
            </p:cNvSpPr>
            <p:nvPr/>
          </p:nvSpPr>
          <p:spPr bwMode="auto">
            <a:xfrm>
              <a:off x="5724525" y="5589522"/>
              <a:ext cx="719138" cy="401703"/>
            </a:xfrm>
            <a:prstGeom prst="roundRect">
              <a:avLst>
                <a:gd name="adj" fmla="val 16667"/>
              </a:avLst>
            </a:prstGeom>
            <a:solidFill>
              <a:schemeClr val="accent1">
                <a:lumMod val="75000"/>
              </a:schemeClr>
            </a:solidFill>
            <a:ln w="9525">
              <a:noFill/>
              <a:round/>
              <a:headEnd/>
              <a:tailEnd/>
            </a:ln>
          </p:spPr>
          <p:txBody>
            <a:bodyPr wrap="none" lIns="0" tIns="0" rIns="0" bIns="0" anchor="ctr"/>
            <a:lstStyle/>
            <a:p>
              <a:pPr algn="ctr">
                <a:defRPr/>
              </a:pPr>
              <a:r>
                <a:rPr lang="en-US" sz="700" b="1" dirty="0">
                  <a:solidFill>
                    <a:schemeClr val="bg1"/>
                  </a:solidFill>
                  <a:latin typeface="Century Gothic" pitchFamily="34" charset="0"/>
                  <a:cs typeface="Calibri" pitchFamily="34" charset="0"/>
                </a:rPr>
                <a:t>Hosting</a:t>
              </a:r>
            </a:p>
            <a:p>
              <a:pPr algn="ctr">
                <a:defRPr/>
              </a:pPr>
              <a:r>
                <a:rPr lang="en-US" sz="700" b="1" dirty="0">
                  <a:solidFill>
                    <a:schemeClr val="bg1"/>
                  </a:solidFill>
                  <a:latin typeface="Century Gothic" pitchFamily="34" charset="0"/>
                  <a:cs typeface="Calibri" pitchFamily="34" charset="0"/>
                </a:rPr>
                <a:t>Committee</a:t>
              </a:r>
              <a:endParaRPr lang="en-GB" sz="700" b="1" dirty="0">
                <a:solidFill>
                  <a:schemeClr val="bg1"/>
                </a:solidFill>
                <a:latin typeface="Century Gothic" pitchFamily="34" charset="0"/>
                <a:cs typeface="Calibri" pitchFamily="34" charset="0"/>
              </a:endParaRPr>
            </a:p>
          </p:txBody>
        </p:sp>
        <p:sp>
          <p:nvSpPr>
            <p:cNvPr id="2070" name="_s3119"/>
            <p:cNvSpPr>
              <a:spLocks noChangeArrowheads="1"/>
            </p:cNvSpPr>
            <p:nvPr/>
          </p:nvSpPr>
          <p:spPr bwMode="auto">
            <a:xfrm>
              <a:off x="6516688" y="5589522"/>
              <a:ext cx="719137" cy="401703"/>
            </a:xfrm>
            <a:prstGeom prst="roundRect">
              <a:avLst>
                <a:gd name="adj" fmla="val 16667"/>
              </a:avLst>
            </a:prstGeom>
            <a:solidFill>
              <a:schemeClr val="accent1">
                <a:lumMod val="75000"/>
              </a:schemeClr>
            </a:solidFill>
            <a:ln w="9525">
              <a:noFill/>
              <a:round/>
              <a:headEnd/>
              <a:tailEnd/>
            </a:ln>
          </p:spPr>
          <p:txBody>
            <a:bodyPr wrap="none" lIns="0" tIns="0" rIns="0" bIns="0" anchor="ctr"/>
            <a:lstStyle/>
            <a:p>
              <a:pPr algn="ctr">
                <a:defRPr/>
              </a:pPr>
              <a:r>
                <a:rPr lang="en-US" sz="700" b="1" dirty="0">
                  <a:solidFill>
                    <a:schemeClr val="bg1"/>
                  </a:solidFill>
                  <a:latin typeface="Century Gothic" pitchFamily="34" charset="0"/>
                  <a:cs typeface="Calibri" pitchFamily="34" charset="0"/>
                </a:rPr>
                <a:t>Young</a:t>
              </a:r>
            </a:p>
            <a:p>
              <a:pPr algn="ctr">
                <a:defRPr/>
              </a:pPr>
              <a:r>
                <a:rPr lang="en-US" sz="700" b="1" dirty="0">
                  <a:solidFill>
                    <a:schemeClr val="bg1"/>
                  </a:solidFill>
                  <a:latin typeface="Century Gothic" pitchFamily="34" charset="0"/>
                  <a:cs typeface="Calibri" pitchFamily="34" charset="0"/>
                </a:rPr>
                <a:t>Farmers</a:t>
              </a:r>
            </a:p>
            <a:p>
              <a:pPr algn="ctr">
                <a:defRPr/>
              </a:pPr>
              <a:r>
                <a:rPr lang="en-US" sz="700" b="1" dirty="0">
                  <a:solidFill>
                    <a:schemeClr val="bg1"/>
                  </a:solidFill>
                  <a:latin typeface="Century Gothic" pitchFamily="34" charset="0"/>
                  <a:cs typeface="Calibri" pitchFamily="34" charset="0"/>
                </a:rPr>
                <a:t>Committee</a:t>
              </a:r>
              <a:endParaRPr lang="en-GB" sz="700" b="1" dirty="0">
                <a:solidFill>
                  <a:schemeClr val="bg1"/>
                </a:solidFill>
                <a:latin typeface="Century Gothic" pitchFamily="34" charset="0"/>
                <a:cs typeface="Calibri" pitchFamily="34" charset="0"/>
              </a:endParaRPr>
            </a:p>
          </p:txBody>
        </p:sp>
        <p:sp>
          <p:nvSpPr>
            <p:cNvPr id="2077" name="_s3120"/>
            <p:cNvSpPr>
              <a:spLocks noChangeArrowheads="1"/>
            </p:cNvSpPr>
            <p:nvPr/>
          </p:nvSpPr>
          <p:spPr bwMode="auto">
            <a:xfrm>
              <a:off x="7380288" y="4365625"/>
              <a:ext cx="1152525" cy="431800"/>
            </a:xfrm>
            <a:prstGeom prst="roundRect">
              <a:avLst>
                <a:gd name="adj" fmla="val 16667"/>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0" tIns="0" rIns="0" bIns="0" anchor="ctr"/>
            <a:lstStyle/>
            <a:p>
              <a:pPr algn="ctr"/>
              <a:r>
                <a:rPr lang="en-US" sz="700" b="1">
                  <a:solidFill>
                    <a:schemeClr val="bg1"/>
                  </a:solidFill>
                  <a:latin typeface="Century Gothic" pitchFamily="34" charset="0"/>
                  <a:cs typeface="Calibri" pitchFamily="34" charset="0"/>
                </a:rPr>
                <a:t>J.V. (Boat Show)</a:t>
              </a:r>
              <a:endParaRPr lang="en-GB" sz="700" b="1">
                <a:solidFill>
                  <a:schemeClr val="bg1"/>
                </a:solidFill>
                <a:latin typeface="Century Gothic" pitchFamily="34" charset="0"/>
                <a:cs typeface="Calibri" pitchFamily="34" charset="0"/>
              </a:endParaRPr>
            </a:p>
          </p:txBody>
        </p:sp>
        <p:sp>
          <p:nvSpPr>
            <p:cNvPr id="2073" name="_s3122"/>
            <p:cNvSpPr>
              <a:spLocks noChangeArrowheads="1"/>
            </p:cNvSpPr>
            <p:nvPr/>
          </p:nvSpPr>
          <p:spPr bwMode="auto">
            <a:xfrm>
              <a:off x="468313" y="4365360"/>
              <a:ext cx="1223962" cy="431870"/>
            </a:xfrm>
            <a:prstGeom prst="roundRect">
              <a:avLst>
                <a:gd name="adj" fmla="val 16667"/>
              </a:avLst>
            </a:prstGeom>
            <a:solidFill>
              <a:schemeClr val="accent1">
                <a:lumMod val="50000"/>
              </a:schemeClr>
            </a:solidFill>
            <a:ln w="9525">
              <a:noFill/>
              <a:round/>
              <a:headEnd/>
              <a:tailEnd/>
            </a:ln>
          </p:spPr>
          <p:txBody>
            <a:bodyPr wrap="none" lIns="0" tIns="0" rIns="0" bIns="0" anchor="ctr"/>
            <a:lstStyle/>
            <a:p>
              <a:pPr algn="ctr">
                <a:defRPr/>
              </a:pPr>
              <a:r>
                <a:rPr lang="en-US" sz="800" b="1" dirty="0">
                  <a:solidFill>
                    <a:schemeClr val="bg1"/>
                  </a:solidFill>
                  <a:latin typeface="Century Gothic" pitchFamily="34" charset="0"/>
                  <a:cs typeface="Calibri" pitchFamily="34" charset="0"/>
                </a:rPr>
                <a:t>Clydesdale Museum </a:t>
              </a:r>
            </a:p>
            <a:p>
              <a:pPr algn="ctr">
                <a:defRPr/>
              </a:pPr>
              <a:r>
                <a:rPr lang="en-US" sz="800" b="1" dirty="0">
                  <a:solidFill>
                    <a:schemeClr val="bg1"/>
                  </a:solidFill>
                  <a:latin typeface="Century Gothic" pitchFamily="34" charset="0"/>
                  <a:cs typeface="Calibri" pitchFamily="34" charset="0"/>
                </a:rPr>
                <a:t>Fire Brigade Society</a:t>
              </a:r>
              <a:endParaRPr lang="en-GB" sz="800" b="1" dirty="0">
                <a:solidFill>
                  <a:schemeClr val="bg1"/>
                </a:solidFill>
                <a:latin typeface="Century Gothic" pitchFamily="34" charset="0"/>
                <a:cs typeface="Calibri" pitchFamily="34" charset="0"/>
              </a:endParaRPr>
            </a:p>
          </p:txBody>
        </p:sp>
        <p:sp>
          <p:nvSpPr>
            <p:cNvPr id="2074" name="_s3104"/>
            <p:cNvSpPr>
              <a:spLocks noChangeArrowheads="1"/>
            </p:cNvSpPr>
            <p:nvPr/>
          </p:nvSpPr>
          <p:spPr bwMode="auto">
            <a:xfrm>
              <a:off x="4787900" y="2564841"/>
              <a:ext cx="1512888" cy="490618"/>
            </a:xfrm>
            <a:prstGeom prst="roundRect">
              <a:avLst>
                <a:gd name="adj" fmla="val 16667"/>
              </a:avLst>
            </a:prstGeom>
            <a:solidFill>
              <a:schemeClr val="bg1">
                <a:lumMod val="75000"/>
              </a:schemeClr>
            </a:solidFill>
            <a:ln w="9525">
              <a:noFill/>
              <a:miter lim="800000"/>
              <a:headEnd/>
              <a:tailEnd/>
            </a:ln>
          </p:spPr>
          <p:txBody>
            <a:bodyPr anchor="ctr"/>
            <a:lstStyle/>
            <a:p>
              <a:pPr algn="ctr">
                <a:spcAft>
                  <a:spcPts val="0"/>
                </a:spcAft>
                <a:defRPr/>
              </a:pPr>
              <a:r>
                <a:rPr lang="en-US" sz="1050" b="1" dirty="0">
                  <a:solidFill>
                    <a:srgbClr val="FFFFFF"/>
                  </a:solidFill>
                  <a:latin typeface="Century Gothic" pitchFamily="34" charset="0"/>
                </a:rPr>
                <a:t>Membership Group</a:t>
              </a:r>
              <a:endParaRPr lang="en-GB" sz="1050" b="1" dirty="0">
                <a:solidFill>
                  <a:srgbClr val="FFFFFF"/>
                </a:solidFill>
                <a:latin typeface="Century Gothic" pitchFamily="34" charset="0"/>
              </a:endParaRPr>
            </a:p>
          </p:txBody>
        </p:sp>
        <p:sp>
          <p:nvSpPr>
            <p:cNvPr id="2075" name="_s3117"/>
            <p:cNvSpPr>
              <a:spLocks noChangeArrowheads="1"/>
            </p:cNvSpPr>
            <p:nvPr/>
          </p:nvSpPr>
          <p:spPr bwMode="auto">
            <a:xfrm>
              <a:off x="7308850" y="5589522"/>
              <a:ext cx="719138" cy="401703"/>
            </a:xfrm>
            <a:prstGeom prst="roundRect">
              <a:avLst>
                <a:gd name="adj" fmla="val 16667"/>
              </a:avLst>
            </a:prstGeom>
            <a:solidFill>
              <a:schemeClr val="accent1">
                <a:lumMod val="75000"/>
              </a:schemeClr>
            </a:solidFill>
            <a:ln w="9525">
              <a:noFill/>
              <a:round/>
              <a:headEnd/>
              <a:tailEnd/>
            </a:ln>
          </p:spPr>
          <p:txBody>
            <a:bodyPr wrap="none" lIns="0" tIns="0" rIns="0" bIns="0" anchor="ctr"/>
            <a:lstStyle/>
            <a:p>
              <a:pPr algn="ctr">
                <a:defRPr/>
              </a:pPr>
              <a:r>
                <a:rPr lang="en-US" sz="700" b="1" dirty="0">
                  <a:solidFill>
                    <a:schemeClr val="bg1"/>
                  </a:solidFill>
                  <a:latin typeface="Century Gothic" pitchFamily="34" charset="0"/>
                  <a:cs typeface="Calibri" pitchFamily="34" charset="0"/>
                </a:rPr>
                <a:t>International</a:t>
              </a:r>
            </a:p>
            <a:p>
              <a:pPr algn="ctr">
                <a:defRPr/>
              </a:pPr>
              <a:r>
                <a:rPr lang="en-US" sz="700" b="1" dirty="0">
                  <a:solidFill>
                    <a:schemeClr val="bg1"/>
                  </a:solidFill>
                  <a:latin typeface="Century Gothic" pitchFamily="34" charset="0"/>
                  <a:cs typeface="Calibri" pitchFamily="34" charset="0"/>
                </a:rPr>
                <a:t>Business</a:t>
              </a:r>
              <a:endParaRPr lang="en-GB" sz="700" b="1" dirty="0">
                <a:solidFill>
                  <a:schemeClr val="bg1"/>
                </a:solidFill>
                <a:latin typeface="Century Gothic" pitchFamily="34" charset="0"/>
                <a:cs typeface="Calibri" pitchFamily="34" charset="0"/>
              </a:endParaRPr>
            </a:p>
          </p:txBody>
        </p:sp>
        <p:cxnSp>
          <p:nvCxnSpPr>
            <p:cNvPr id="148" name="Shape 147"/>
            <p:cNvCxnSpPr>
              <a:stCxn id="2057" idx="1"/>
              <a:endCxn id="2059" idx="0"/>
            </p:cNvCxnSpPr>
            <p:nvPr/>
          </p:nvCxnSpPr>
          <p:spPr>
            <a:xfrm rot="10800000" flipV="1">
              <a:off x="1441450" y="1397839"/>
              <a:ext cx="2266950" cy="446160"/>
            </a:xfrm>
            <a:prstGeom prst="bentConnector2">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2058" idx="3"/>
            </p:cNvCxnSpPr>
            <p:nvPr/>
          </p:nvCxnSpPr>
          <p:spPr>
            <a:xfrm flipV="1">
              <a:off x="4140200" y="2090102"/>
              <a:ext cx="647700" cy="1111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2074" idx="1"/>
            </p:cNvCxnSpPr>
            <p:nvPr/>
          </p:nvCxnSpPr>
          <p:spPr>
            <a:xfrm flipV="1">
              <a:off x="4140200" y="2809356"/>
              <a:ext cx="647700" cy="63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2053" idx="0"/>
              <a:endCxn id="2060" idx="0"/>
            </p:cNvCxnSpPr>
            <p:nvPr/>
          </p:nvCxnSpPr>
          <p:spPr>
            <a:xfrm rot="5400000" flipH="1" flipV="1">
              <a:off x="4463256" y="1700601"/>
              <a:ext cx="1587" cy="3600450"/>
            </a:xfrm>
            <a:prstGeom prst="bentConnector3">
              <a:avLst>
                <a:gd name="adj1" fmla="val 1439546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7" name="Shape 186"/>
            <p:cNvCxnSpPr/>
            <p:nvPr/>
          </p:nvCxnSpPr>
          <p:spPr>
            <a:xfrm rot="5400000">
              <a:off x="4021086" y="4195491"/>
              <a:ext cx="633515" cy="252412"/>
            </a:xfrm>
            <a:prstGeom prst="bentConnector2">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9" name="Elbow Connector 188"/>
            <p:cNvCxnSpPr>
              <a:stCxn id="2061" idx="0"/>
              <a:endCxn id="2062" idx="0"/>
            </p:cNvCxnSpPr>
            <p:nvPr/>
          </p:nvCxnSpPr>
          <p:spPr>
            <a:xfrm rot="5400000" flipH="1" flipV="1">
              <a:off x="908844" y="5201378"/>
              <a:ext cx="1588" cy="774700"/>
            </a:xfrm>
            <a:prstGeom prst="bentConnector3">
              <a:avLst>
                <a:gd name="adj1" fmla="val 1439546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8" name="Elbow Connector 197"/>
            <p:cNvCxnSpPr>
              <a:stCxn id="2063" idx="0"/>
              <a:endCxn id="2064" idx="0"/>
            </p:cNvCxnSpPr>
            <p:nvPr/>
          </p:nvCxnSpPr>
          <p:spPr>
            <a:xfrm rot="5400000" flipH="1" flipV="1">
              <a:off x="2447925" y="5192647"/>
              <a:ext cx="1588" cy="792162"/>
            </a:xfrm>
            <a:prstGeom prst="bentConnector3">
              <a:avLst>
                <a:gd name="adj1" fmla="val 1439546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2" name="Elbow Connector 201"/>
            <p:cNvCxnSpPr>
              <a:stCxn id="2065" idx="0"/>
              <a:endCxn id="2066" idx="0"/>
            </p:cNvCxnSpPr>
            <p:nvPr/>
          </p:nvCxnSpPr>
          <p:spPr>
            <a:xfrm rot="5400000" flipH="1" flipV="1">
              <a:off x="4049713" y="5175184"/>
              <a:ext cx="1588" cy="827087"/>
            </a:xfrm>
            <a:prstGeom prst="bentConnector3">
              <a:avLst>
                <a:gd name="adj1" fmla="val 1439546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6" name="Elbow Connector 205"/>
            <p:cNvCxnSpPr>
              <a:stCxn id="2067" idx="0"/>
              <a:endCxn id="2069" idx="0"/>
            </p:cNvCxnSpPr>
            <p:nvPr/>
          </p:nvCxnSpPr>
          <p:spPr>
            <a:xfrm rot="5400000" flipH="1" flipV="1">
              <a:off x="5688013" y="5192646"/>
              <a:ext cx="1588" cy="792163"/>
            </a:xfrm>
            <a:prstGeom prst="bentConnector3">
              <a:avLst>
                <a:gd name="adj1" fmla="val 1439546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2" name="Elbow Connector 211"/>
            <p:cNvCxnSpPr>
              <a:stCxn id="2070" idx="0"/>
              <a:endCxn id="2075" idx="0"/>
            </p:cNvCxnSpPr>
            <p:nvPr/>
          </p:nvCxnSpPr>
          <p:spPr>
            <a:xfrm rot="5400000" flipH="1" flipV="1">
              <a:off x="7272338" y="5192646"/>
              <a:ext cx="1588" cy="792163"/>
            </a:xfrm>
            <a:prstGeom prst="bentConnector3">
              <a:avLst>
                <a:gd name="adj1" fmla="val 1439546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p:cNvCxnSpPr>
              <a:stCxn id="2075" idx="0"/>
              <a:endCxn id="2068" idx="0"/>
            </p:cNvCxnSpPr>
            <p:nvPr/>
          </p:nvCxnSpPr>
          <p:spPr>
            <a:xfrm rot="5400000" flipH="1" flipV="1">
              <a:off x="8049419" y="5207728"/>
              <a:ext cx="1588" cy="762000"/>
            </a:xfrm>
            <a:prstGeom prst="bentConnector3">
              <a:avLst>
                <a:gd name="adj1" fmla="val 1439546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6" name="Shape 215"/>
            <p:cNvCxnSpPr>
              <a:stCxn id="2053" idx="1"/>
              <a:endCxn id="2073" idx="0"/>
            </p:cNvCxnSpPr>
            <p:nvPr/>
          </p:nvCxnSpPr>
          <p:spPr>
            <a:xfrm rot="10800000" flipV="1">
              <a:off x="1079500" y="3752485"/>
              <a:ext cx="828675" cy="612875"/>
            </a:xfrm>
            <a:prstGeom prst="bentConnector2">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7" name="Shape 216"/>
            <p:cNvCxnSpPr>
              <a:stCxn id="2060" idx="3"/>
              <a:endCxn id="2077" idx="0"/>
            </p:cNvCxnSpPr>
            <p:nvPr/>
          </p:nvCxnSpPr>
          <p:spPr>
            <a:xfrm>
              <a:off x="7019925" y="3752485"/>
              <a:ext cx="936625" cy="612875"/>
            </a:xfrm>
            <a:prstGeom prst="bentConnector2">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93" name="_s3101"/>
            <p:cNvSpPr>
              <a:spLocks noChangeArrowheads="1"/>
            </p:cNvSpPr>
            <p:nvPr/>
          </p:nvSpPr>
          <p:spPr bwMode="auto">
            <a:xfrm>
              <a:off x="2051050" y="4365360"/>
              <a:ext cx="1225550" cy="431870"/>
            </a:xfrm>
            <a:prstGeom prst="roundRect">
              <a:avLst>
                <a:gd name="adj" fmla="val 16667"/>
              </a:avLst>
            </a:prstGeom>
            <a:solidFill>
              <a:schemeClr val="accent1">
                <a:lumMod val="50000"/>
              </a:schemeClr>
            </a:solidFill>
            <a:ln w="9525">
              <a:noFill/>
              <a:round/>
              <a:headEnd/>
              <a:tailEnd/>
            </a:ln>
          </p:spPr>
          <p:txBody>
            <a:bodyPr wrap="none" lIns="0" tIns="0" rIns="0" bIns="0" anchor="ctr"/>
            <a:lstStyle/>
            <a:p>
              <a:pPr algn="ctr">
                <a:defRPr/>
              </a:pPr>
              <a:r>
                <a:rPr lang="en-US" sz="800" b="1" dirty="0">
                  <a:solidFill>
                    <a:schemeClr val="bg1"/>
                  </a:solidFill>
                  <a:latin typeface="Century Gothic" pitchFamily="34" charset="0"/>
                  <a:cs typeface="Calibri" pitchFamily="34" charset="0"/>
                </a:rPr>
                <a:t>DC3 TRUST</a:t>
              </a:r>
              <a:endParaRPr lang="en-GB" sz="800" b="1" dirty="0">
                <a:solidFill>
                  <a:schemeClr val="bg1"/>
                </a:solidFill>
                <a:latin typeface="Century Gothic" pitchFamily="34" charset="0"/>
                <a:cs typeface="Calibri" pitchFamily="34" charset="0"/>
              </a:endParaRPr>
            </a:p>
          </p:txBody>
        </p:sp>
        <p:cxnSp>
          <p:nvCxnSpPr>
            <p:cNvPr id="57" name="Straight Connector 56"/>
            <p:cNvCxnSpPr>
              <a:stCxn id="2053" idx="2"/>
              <a:endCxn id="2093" idx="0"/>
            </p:cNvCxnSpPr>
            <p:nvPr/>
          </p:nvCxnSpPr>
          <p:spPr>
            <a:xfrm flipH="1">
              <a:off x="2663825" y="4004939"/>
              <a:ext cx="0" cy="36042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055" name="Text Box 48"/>
          <p:cNvSpPr txBox="1">
            <a:spLocks noChangeArrowheads="1"/>
          </p:cNvSpPr>
          <p:nvPr/>
        </p:nvSpPr>
        <p:spPr bwMode="auto">
          <a:xfrm>
            <a:off x="0" y="404813"/>
            <a:ext cx="9144000" cy="720725"/>
          </a:xfrm>
          <a:prstGeom prst="rect">
            <a:avLst/>
          </a:prstGeom>
          <a:solidFill>
            <a:schemeClr val="bg1">
              <a:lumMod val="95000"/>
            </a:schemeClr>
          </a:solidFill>
          <a:ln w="9525">
            <a:noFill/>
            <a:miter lim="800000"/>
            <a:headEnd/>
            <a:tailEnd/>
          </a:ln>
        </p:spPr>
        <p:txBody>
          <a:bodyPr anchor="ctr"/>
          <a:lstStyle/>
          <a:p>
            <a:pPr algn="ctr">
              <a:spcAft>
                <a:spcPts val="1000"/>
              </a:spcAft>
              <a:defRPr/>
            </a:pPr>
            <a:r>
              <a:rPr lang="en-NZ" sz="2800" b="1" dirty="0">
                <a:solidFill>
                  <a:schemeClr val="tx1">
                    <a:lumMod val="50000"/>
                    <a:lumOff val="50000"/>
                  </a:schemeClr>
                </a:solidFill>
                <a:latin typeface="Century Gothic" pitchFamily="34" charset="0"/>
              </a:rPr>
              <a:t>SOCIETY STRUCTURE</a:t>
            </a:r>
            <a:endParaRPr lang="en-US" sz="2800" dirty="0">
              <a:solidFill>
                <a:schemeClr val="tx1">
                  <a:lumMod val="50000"/>
                  <a:lumOff val="50000"/>
                </a:schemeClr>
              </a:solidFill>
              <a:latin typeface="Century Gothic" pitchFamily="34" charset="0"/>
            </a:endParaRPr>
          </a:p>
        </p:txBody>
      </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782" y="0"/>
            <a:ext cx="2315218" cy="764704"/>
          </a:xfrm>
          <a:prstGeom prst="rect">
            <a:avLst/>
          </a:prstGeom>
        </p:spPr>
      </p:pic>
    </p:spTree>
    <p:extLst>
      <p:ext uri="{BB962C8B-B14F-4D97-AF65-F5344CB8AC3E}">
        <p14:creationId xmlns:p14="http://schemas.microsoft.com/office/powerpoint/2010/main" val="2093512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782" y="0"/>
            <a:ext cx="2315218" cy="764704"/>
          </a:xfrm>
          <a:prstGeom prst="rect">
            <a:avLst/>
          </a:prstGeom>
        </p:spPr>
      </p:pic>
      <p:sp>
        <p:nvSpPr>
          <p:cNvPr id="2" name="Title 1"/>
          <p:cNvSpPr>
            <a:spLocks noGrp="1"/>
          </p:cNvSpPr>
          <p:nvPr>
            <p:ph type="title"/>
          </p:nvPr>
        </p:nvSpPr>
        <p:spPr/>
        <p:txBody>
          <a:bodyPr/>
          <a:lstStyle/>
          <a:p>
            <a:r>
              <a:rPr lang="en-US" dirty="0" smtClean="0"/>
              <a:t>Strategic Partners</a:t>
            </a:r>
            <a:endParaRPr lang="en-NZ"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90498239"/>
              </p:ext>
            </p:extLst>
          </p:nvPr>
        </p:nvGraphicFramePr>
        <p:xfrm>
          <a:off x="899592" y="1484784"/>
          <a:ext cx="7283152" cy="4209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8064" y="4614714"/>
            <a:ext cx="1442380" cy="521035"/>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83767" y="4611117"/>
            <a:ext cx="1411479" cy="482726"/>
          </a:xfrm>
          <a:prstGeom prst="rect">
            <a:avLst/>
          </a:prstGeom>
        </p:spPr>
      </p:pic>
      <p:sp>
        <p:nvSpPr>
          <p:cNvPr id="7" name="Chevron 6"/>
          <p:cNvSpPr/>
          <p:nvPr/>
        </p:nvSpPr>
        <p:spPr>
          <a:xfrm>
            <a:off x="899592"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History</a:t>
            </a:r>
            <a:endParaRPr lang="en-NZ" dirty="0">
              <a:solidFill>
                <a:schemeClr val="tx1"/>
              </a:solidFill>
            </a:endParaRPr>
          </a:p>
        </p:txBody>
      </p:sp>
      <p:sp>
        <p:nvSpPr>
          <p:cNvPr id="8" name="Chevron 7"/>
          <p:cNvSpPr/>
          <p:nvPr/>
        </p:nvSpPr>
        <p:spPr>
          <a:xfrm>
            <a:off x="3528686" y="6093296"/>
            <a:ext cx="2448272" cy="432048"/>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Today</a:t>
            </a:r>
            <a:endParaRPr lang="en-NZ" dirty="0">
              <a:solidFill>
                <a:schemeClr val="tx1"/>
              </a:solidFill>
            </a:endParaRPr>
          </a:p>
        </p:txBody>
      </p:sp>
      <p:sp>
        <p:nvSpPr>
          <p:cNvPr id="9" name="Chevron 8"/>
          <p:cNvSpPr/>
          <p:nvPr/>
        </p:nvSpPr>
        <p:spPr>
          <a:xfrm>
            <a:off x="6154650"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Future</a:t>
            </a:r>
            <a:endParaRPr lang="en-NZ" dirty="0">
              <a:solidFill>
                <a:schemeClr val="tx1"/>
              </a:solidFill>
            </a:endParaRPr>
          </a:p>
        </p:txBody>
      </p:sp>
    </p:spTree>
    <p:extLst>
      <p:ext uri="{BB962C8B-B14F-4D97-AF65-F5344CB8AC3E}">
        <p14:creationId xmlns:p14="http://schemas.microsoft.com/office/powerpoint/2010/main" val="3614787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782" y="0"/>
            <a:ext cx="2315218" cy="764704"/>
          </a:xfrm>
          <a:prstGeom prst="rect">
            <a:avLst/>
          </a:prstGeom>
        </p:spPr>
      </p:pic>
      <p:sp>
        <p:nvSpPr>
          <p:cNvPr id="2" name="Title 1"/>
          <p:cNvSpPr>
            <a:spLocks noGrp="1"/>
          </p:cNvSpPr>
          <p:nvPr>
            <p:ph type="title"/>
          </p:nvPr>
        </p:nvSpPr>
        <p:spPr/>
        <p:txBody>
          <a:bodyPr/>
          <a:lstStyle/>
          <a:p>
            <a:r>
              <a:rPr lang="en-US" dirty="0" smtClean="0"/>
              <a:t>Planning The Event</a:t>
            </a:r>
            <a:endParaRPr lang="en-NZ"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766489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hevron 5"/>
          <p:cNvSpPr/>
          <p:nvPr/>
        </p:nvSpPr>
        <p:spPr>
          <a:xfrm>
            <a:off x="899592"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History</a:t>
            </a:r>
            <a:endParaRPr lang="en-NZ" dirty="0">
              <a:solidFill>
                <a:schemeClr val="tx1"/>
              </a:solidFill>
            </a:endParaRPr>
          </a:p>
        </p:txBody>
      </p:sp>
      <p:sp>
        <p:nvSpPr>
          <p:cNvPr id="7" name="Chevron 6"/>
          <p:cNvSpPr/>
          <p:nvPr/>
        </p:nvSpPr>
        <p:spPr>
          <a:xfrm>
            <a:off x="3528686" y="6093296"/>
            <a:ext cx="2448272" cy="432048"/>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Today</a:t>
            </a:r>
            <a:endParaRPr lang="en-NZ" dirty="0">
              <a:solidFill>
                <a:schemeClr val="tx1"/>
              </a:solidFill>
            </a:endParaRPr>
          </a:p>
        </p:txBody>
      </p:sp>
      <p:sp>
        <p:nvSpPr>
          <p:cNvPr id="8" name="Chevron 7"/>
          <p:cNvSpPr/>
          <p:nvPr/>
        </p:nvSpPr>
        <p:spPr>
          <a:xfrm>
            <a:off x="6154650"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Future</a:t>
            </a:r>
            <a:endParaRPr lang="en-NZ" dirty="0">
              <a:solidFill>
                <a:schemeClr val="tx1"/>
              </a:solidFill>
            </a:endParaRPr>
          </a:p>
        </p:txBody>
      </p:sp>
    </p:spTree>
    <p:extLst>
      <p:ext uri="{BB962C8B-B14F-4D97-AF65-F5344CB8AC3E}">
        <p14:creationId xmlns:p14="http://schemas.microsoft.com/office/powerpoint/2010/main" val="2811941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782" y="0"/>
            <a:ext cx="2315218" cy="764704"/>
          </a:xfrm>
          <a:prstGeom prst="rect">
            <a:avLst/>
          </a:prstGeom>
        </p:spPr>
      </p:pic>
      <p:sp>
        <p:nvSpPr>
          <p:cNvPr id="2" name="Title 1"/>
          <p:cNvSpPr>
            <a:spLocks noGrp="1"/>
          </p:cNvSpPr>
          <p:nvPr>
            <p:ph type="title"/>
          </p:nvPr>
        </p:nvSpPr>
        <p:spPr/>
        <p:txBody>
          <a:bodyPr/>
          <a:lstStyle/>
          <a:p>
            <a:r>
              <a:rPr lang="en-US" dirty="0" smtClean="0"/>
              <a:t>Planning The Event</a:t>
            </a:r>
            <a:endParaRPr lang="en-NZ"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16813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hevron 5"/>
          <p:cNvSpPr/>
          <p:nvPr/>
        </p:nvSpPr>
        <p:spPr>
          <a:xfrm>
            <a:off x="899592"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History</a:t>
            </a:r>
            <a:endParaRPr lang="en-NZ" dirty="0">
              <a:solidFill>
                <a:schemeClr val="tx1"/>
              </a:solidFill>
            </a:endParaRPr>
          </a:p>
        </p:txBody>
      </p:sp>
      <p:sp>
        <p:nvSpPr>
          <p:cNvPr id="7" name="Chevron 6"/>
          <p:cNvSpPr/>
          <p:nvPr/>
        </p:nvSpPr>
        <p:spPr>
          <a:xfrm>
            <a:off x="3528686" y="6093296"/>
            <a:ext cx="2448272" cy="432048"/>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Today</a:t>
            </a:r>
            <a:endParaRPr lang="en-NZ" dirty="0">
              <a:solidFill>
                <a:schemeClr val="tx1"/>
              </a:solidFill>
            </a:endParaRPr>
          </a:p>
        </p:txBody>
      </p:sp>
      <p:sp>
        <p:nvSpPr>
          <p:cNvPr id="8" name="Chevron 7"/>
          <p:cNvSpPr/>
          <p:nvPr/>
        </p:nvSpPr>
        <p:spPr>
          <a:xfrm>
            <a:off x="6154650"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Future</a:t>
            </a:r>
            <a:endParaRPr lang="en-NZ" dirty="0">
              <a:solidFill>
                <a:schemeClr val="tx1"/>
              </a:solidFill>
            </a:endParaRPr>
          </a:p>
        </p:txBody>
      </p:sp>
    </p:spTree>
    <p:extLst>
      <p:ext uri="{BB962C8B-B14F-4D97-AF65-F5344CB8AC3E}">
        <p14:creationId xmlns:p14="http://schemas.microsoft.com/office/powerpoint/2010/main" val="2556628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782" y="0"/>
            <a:ext cx="2315218" cy="764704"/>
          </a:xfrm>
          <a:prstGeom prst="rect">
            <a:avLst/>
          </a:prstGeom>
        </p:spPr>
      </p:pic>
      <p:sp>
        <p:nvSpPr>
          <p:cNvPr id="6" name="Chevron 5"/>
          <p:cNvSpPr/>
          <p:nvPr/>
        </p:nvSpPr>
        <p:spPr>
          <a:xfrm>
            <a:off x="899592"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History</a:t>
            </a:r>
            <a:endParaRPr lang="en-NZ" dirty="0">
              <a:solidFill>
                <a:schemeClr val="tx1"/>
              </a:solidFill>
            </a:endParaRPr>
          </a:p>
        </p:txBody>
      </p:sp>
      <p:sp>
        <p:nvSpPr>
          <p:cNvPr id="7" name="Chevron 6"/>
          <p:cNvSpPr/>
          <p:nvPr/>
        </p:nvSpPr>
        <p:spPr>
          <a:xfrm>
            <a:off x="3528686" y="6093296"/>
            <a:ext cx="2448272" cy="432048"/>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Today</a:t>
            </a:r>
            <a:endParaRPr lang="en-NZ" dirty="0">
              <a:solidFill>
                <a:schemeClr val="tx1"/>
              </a:solidFill>
            </a:endParaRPr>
          </a:p>
        </p:txBody>
      </p:sp>
      <p:sp>
        <p:nvSpPr>
          <p:cNvPr id="8" name="Chevron 7"/>
          <p:cNvSpPr/>
          <p:nvPr/>
        </p:nvSpPr>
        <p:spPr>
          <a:xfrm>
            <a:off x="6154650" y="6093296"/>
            <a:ext cx="2448272"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Future</a:t>
            </a:r>
            <a:endParaRPr lang="en-NZ" dirty="0">
              <a:solidFill>
                <a:schemeClr val="tx1"/>
              </a:solidFill>
            </a:endParaRPr>
          </a:p>
        </p:txBody>
      </p:sp>
      <p:sp>
        <p:nvSpPr>
          <p:cNvPr id="3" name="Title 2"/>
          <p:cNvSpPr>
            <a:spLocks noGrp="1"/>
          </p:cNvSpPr>
          <p:nvPr>
            <p:ph type="title"/>
          </p:nvPr>
        </p:nvSpPr>
        <p:spPr/>
        <p:txBody>
          <a:bodyPr/>
          <a:lstStyle/>
          <a:p>
            <a:endParaRPr lang="en-NZ"/>
          </a:p>
        </p:txBody>
      </p:sp>
      <p:sp>
        <p:nvSpPr>
          <p:cNvPr id="9" name="Content Placeholder 8"/>
          <p:cNvSpPr>
            <a:spLocks noGrp="1"/>
          </p:cNvSpPr>
          <p:nvPr>
            <p:ph idx="1"/>
          </p:nvPr>
        </p:nvSpPr>
        <p:spPr/>
        <p:txBody>
          <a:bodyPr/>
          <a:lstStyle/>
          <a:p>
            <a:endParaRPr lang="en-NZ"/>
          </a:p>
        </p:txBody>
      </p:sp>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15" t="17723" r="3939" b="14983"/>
          <a:stretch/>
        </p:blipFill>
        <p:spPr bwMode="auto">
          <a:xfrm>
            <a:off x="179512" y="764704"/>
            <a:ext cx="8835547" cy="5184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574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993</Words>
  <Application>Microsoft Office PowerPoint</Application>
  <PresentationFormat>On-screen Show (4:3)</PresentationFormat>
  <Paragraphs>229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vt:lpstr>
      <vt:lpstr>Office Theme</vt:lpstr>
      <vt:lpstr>NZ National Agricultural Fieldays</vt:lpstr>
      <vt:lpstr>Fieldays Facts</vt:lpstr>
      <vt:lpstr>Fieldays Facts</vt:lpstr>
      <vt:lpstr>PowerPoint Presentation</vt:lpstr>
      <vt:lpstr>PowerPoint Presentation</vt:lpstr>
      <vt:lpstr>Strategic Partners</vt:lpstr>
      <vt:lpstr>Planning The Event</vt:lpstr>
      <vt:lpstr>Planning The Event</vt:lpstr>
      <vt:lpstr>PowerPoint Presentation</vt:lpstr>
      <vt:lpstr>Planning The Event</vt:lpstr>
      <vt:lpstr>Entertainment </vt:lpstr>
      <vt:lpstr>Sustainability</vt:lpstr>
      <vt:lpstr>Fieldays Moving Forward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NZ National Agricultural Fieldays</dc:title>
  <dc:creator>houston</dc:creator>
  <cp:lastModifiedBy>Kerry Allen</cp:lastModifiedBy>
  <cp:revision>38</cp:revision>
  <dcterms:created xsi:type="dcterms:W3CDTF">2012-07-24T02:10:51Z</dcterms:created>
  <dcterms:modified xsi:type="dcterms:W3CDTF">2015-04-27T00:51:48Z</dcterms:modified>
</cp:coreProperties>
</file>