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73B-C13F-4D62-B116-9325D3520712}" type="datetimeFigureOut">
              <a:rPr lang="en-NZ" smtClean="0"/>
              <a:t>16/07/2015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855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73B-C13F-4D62-B116-9325D3520712}" type="datetimeFigureOut">
              <a:rPr lang="en-NZ" smtClean="0"/>
              <a:t>16/07/2015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759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73B-C13F-4D62-B116-9325D3520712}" type="datetimeFigureOut">
              <a:rPr lang="en-NZ" smtClean="0"/>
              <a:t>16/07/2015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09493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73B-C13F-4D62-B116-9325D3520712}" type="datetimeFigureOut">
              <a:rPr lang="en-NZ" smtClean="0"/>
              <a:t>16/07/2015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752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73B-C13F-4D62-B116-9325D3520712}" type="datetimeFigureOut">
              <a:rPr lang="en-NZ" smtClean="0"/>
              <a:t>16/07/2015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1697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73B-C13F-4D62-B116-9325D3520712}" type="datetimeFigureOut">
              <a:rPr lang="en-NZ" smtClean="0"/>
              <a:t>16/07/2015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730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73B-C13F-4D62-B116-9325D3520712}" type="datetimeFigureOut">
              <a:rPr lang="en-NZ" smtClean="0"/>
              <a:t>16/07/2015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47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73B-C13F-4D62-B116-9325D3520712}" type="datetimeFigureOut">
              <a:rPr lang="en-NZ" smtClean="0"/>
              <a:t>16/07/2015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8765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73B-C13F-4D62-B116-9325D3520712}" type="datetimeFigureOut">
              <a:rPr lang="en-NZ" smtClean="0"/>
              <a:t>16/07/2015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8723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73B-C13F-4D62-B116-9325D3520712}" type="datetimeFigureOut">
              <a:rPr lang="en-NZ" smtClean="0"/>
              <a:t>16/07/2015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157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73B-C13F-4D62-B116-9325D3520712}" type="datetimeFigureOut">
              <a:rPr lang="en-NZ" smtClean="0"/>
              <a:t>16/07/2015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800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B573B-C13F-4D62-B116-9325D3520712}" type="datetimeFigureOut">
              <a:rPr lang="en-NZ" smtClean="0"/>
              <a:t>16/07/2015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0180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g"/><Relationship Id="rId5" Type="http://schemas.openxmlformats.org/officeDocument/2006/relationships/image" Target="../media/image18.jpe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NZ" b="1" dirty="0"/>
              <a:t>New Zealand Primary Sectors. </a:t>
            </a:r>
            <a:br>
              <a:rPr lang="en-NZ" b="1" dirty="0"/>
            </a:br>
            <a:endParaRPr lang="en-NZ" dirty="0"/>
          </a:p>
        </p:txBody>
      </p:sp>
      <p:sp>
        <p:nvSpPr>
          <p:cNvPr id="4" name="AutoShape 2" descr="Image result for agriculture images"/>
          <p:cNvSpPr>
            <a:spLocks noChangeAspect="1" noChangeArrowheads="1"/>
          </p:cNvSpPr>
          <p:nvPr/>
        </p:nvSpPr>
        <p:spPr bwMode="auto">
          <a:xfrm>
            <a:off x="-31750" y="-136525"/>
            <a:ext cx="148590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883" y="3304377"/>
            <a:ext cx="3836334" cy="299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02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primary sectors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Agriculture</a:t>
            </a:r>
            <a:r>
              <a:rPr lang="en-US" dirty="0"/>
              <a:t>, </a:t>
            </a:r>
            <a:endParaRPr lang="en-US" dirty="0" smtClean="0"/>
          </a:p>
          <a:p>
            <a:pPr lvl="0"/>
            <a:r>
              <a:rPr lang="en-US" dirty="0" smtClean="0"/>
              <a:t>Dairy </a:t>
            </a:r>
            <a:r>
              <a:rPr lang="en-US" dirty="0"/>
              <a:t>manufacturing, </a:t>
            </a:r>
            <a:endParaRPr lang="en-US" dirty="0" smtClean="0"/>
          </a:p>
          <a:p>
            <a:pPr lvl="0"/>
            <a:r>
              <a:rPr lang="en-US" dirty="0" smtClean="0"/>
              <a:t>Equine</a:t>
            </a:r>
            <a:r>
              <a:rPr lang="en-US" dirty="0"/>
              <a:t>, </a:t>
            </a:r>
            <a:endParaRPr lang="en-US" dirty="0" smtClean="0"/>
          </a:p>
          <a:p>
            <a:pPr lvl="0"/>
            <a:r>
              <a:rPr lang="en-US" dirty="0" smtClean="0"/>
              <a:t>Forestry</a:t>
            </a:r>
            <a:r>
              <a:rPr lang="en-US" dirty="0"/>
              <a:t>, </a:t>
            </a:r>
            <a:endParaRPr lang="en-US" dirty="0" smtClean="0"/>
          </a:p>
          <a:p>
            <a:pPr lvl="0"/>
            <a:r>
              <a:rPr lang="en-US" dirty="0" smtClean="0"/>
              <a:t>Horticulture</a:t>
            </a:r>
            <a:r>
              <a:rPr lang="en-US" dirty="0"/>
              <a:t>, </a:t>
            </a:r>
            <a:endParaRPr lang="en-US" dirty="0" smtClean="0"/>
          </a:p>
          <a:p>
            <a:pPr lvl="0"/>
            <a:r>
              <a:rPr lang="en-US" dirty="0" smtClean="0"/>
              <a:t>Seafood</a:t>
            </a:r>
            <a:r>
              <a:rPr lang="en-US" dirty="0"/>
              <a:t>, and </a:t>
            </a:r>
            <a:endParaRPr lang="en-US" dirty="0" smtClean="0"/>
          </a:p>
          <a:p>
            <a:pPr lvl="0"/>
            <a:r>
              <a:rPr lang="en-US" dirty="0" smtClean="0"/>
              <a:t>Sports </a:t>
            </a:r>
            <a:r>
              <a:rPr lang="en-US" dirty="0"/>
              <a:t>turf.  </a:t>
            </a:r>
            <a:endParaRPr lang="en-NZ" dirty="0"/>
          </a:p>
          <a:p>
            <a:endParaRPr lang="en-N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830" y="523501"/>
            <a:ext cx="2619375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443" y="2717426"/>
            <a:ext cx="2581275" cy="1771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078" y="4415770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787" y="995411"/>
            <a:ext cx="2092139" cy="16604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830" y="4930402"/>
            <a:ext cx="3033019" cy="16049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976" y="5378824"/>
            <a:ext cx="3038475" cy="12699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694" y="3083580"/>
            <a:ext cx="3796872" cy="112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711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Agricultural main products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Dairying</a:t>
            </a:r>
            <a:r>
              <a:rPr lang="en-US" dirty="0"/>
              <a:t>, </a:t>
            </a:r>
            <a:endParaRPr lang="en-US" dirty="0" smtClean="0"/>
          </a:p>
          <a:p>
            <a:pPr lvl="0"/>
            <a:r>
              <a:rPr lang="en-US" dirty="0" smtClean="0"/>
              <a:t>Lamb</a:t>
            </a:r>
            <a:r>
              <a:rPr lang="en-US" dirty="0"/>
              <a:t>, </a:t>
            </a:r>
            <a:endParaRPr lang="en-US" dirty="0" smtClean="0"/>
          </a:p>
          <a:p>
            <a:pPr lvl="0"/>
            <a:r>
              <a:rPr lang="en-US" dirty="0"/>
              <a:t>B</a:t>
            </a:r>
            <a:r>
              <a:rPr lang="en-US" dirty="0" smtClean="0"/>
              <a:t>eef</a:t>
            </a:r>
            <a:r>
              <a:rPr lang="en-US" dirty="0"/>
              <a:t>, </a:t>
            </a:r>
            <a:endParaRPr lang="en-US" dirty="0" smtClean="0"/>
          </a:p>
          <a:p>
            <a:pPr lvl="0"/>
            <a:r>
              <a:rPr lang="en-US" dirty="0" smtClean="0"/>
              <a:t>Wool</a:t>
            </a:r>
            <a:r>
              <a:rPr lang="en-US" dirty="0"/>
              <a:t>, </a:t>
            </a:r>
            <a:endParaRPr lang="en-US" dirty="0" smtClean="0"/>
          </a:p>
          <a:p>
            <a:pPr lvl="0"/>
            <a:r>
              <a:rPr lang="en-US" dirty="0" smtClean="0"/>
              <a:t>Deer</a:t>
            </a:r>
            <a:r>
              <a:rPr lang="en-US" dirty="0"/>
              <a:t>, </a:t>
            </a:r>
            <a:endParaRPr lang="en-US" dirty="0" smtClean="0"/>
          </a:p>
          <a:p>
            <a:pPr lvl="0"/>
            <a:r>
              <a:rPr lang="en-US" dirty="0" smtClean="0"/>
              <a:t>Arable</a:t>
            </a:r>
            <a:r>
              <a:rPr lang="en-US" dirty="0"/>
              <a:t>.</a:t>
            </a:r>
            <a:endParaRPr lang="en-NZ" dirty="0"/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661" y="754062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486" y="3753971"/>
            <a:ext cx="2400300" cy="190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383" y="1814419"/>
            <a:ext cx="2619375" cy="1752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425" y="4182596"/>
            <a:ext cx="310515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377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Equine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Breeding </a:t>
            </a:r>
            <a:r>
              <a:rPr lang="en-US" dirty="0"/>
              <a:t>&amp; management of race horses. </a:t>
            </a:r>
            <a:endParaRPr lang="en-NZ" dirty="0"/>
          </a:p>
          <a:p>
            <a:endParaRPr lang="en-NZ" dirty="0" smtClean="0"/>
          </a:p>
          <a:p>
            <a:pPr marL="0" lvl="0" indent="0">
              <a:buNone/>
            </a:pPr>
            <a:r>
              <a:rPr lang="en-US" sz="4400" dirty="0">
                <a:latin typeface="+mj-lt"/>
                <a:ea typeface="+mj-ea"/>
                <a:cs typeface="+mj-cs"/>
              </a:rPr>
              <a:t>Sports Turf </a:t>
            </a:r>
          </a:p>
          <a:p>
            <a:pPr lvl="0"/>
            <a:r>
              <a:rPr lang="en-US" dirty="0" smtClean="0"/>
              <a:t>Sports </a:t>
            </a:r>
            <a:r>
              <a:rPr lang="en-US" dirty="0"/>
              <a:t>turf managers and groundskeepers.</a:t>
            </a:r>
            <a:endParaRPr lang="en-NZ" dirty="0"/>
          </a:p>
          <a:p>
            <a:endParaRPr lang="en-NZ" dirty="0"/>
          </a:p>
        </p:txBody>
      </p:sp>
      <p:sp>
        <p:nvSpPr>
          <p:cNvPr id="4" name="AutoShape 2" descr="Image result for equine images"/>
          <p:cNvSpPr>
            <a:spLocks noChangeAspect="1" noChangeArrowheads="1"/>
          </p:cNvSpPr>
          <p:nvPr/>
        </p:nvSpPr>
        <p:spPr bwMode="auto">
          <a:xfrm>
            <a:off x="-31750" y="-136525"/>
            <a:ext cx="172402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807" y="660587"/>
            <a:ext cx="4048125" cy="2686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472" y="4228163"/>
            <a:ext cx="4501122" cy="2399276"/>
          </a:xfrm>
          <a:prstGeom prst="rect">
            <a:avLst/>
          </a:prstGeom>
        </p:spPr>
      </p:pic>
      <p:sp>
        <p:nvSpPr>
          <p:cNvPr id="7" name="AutoShape 4" descr="Image result for race track turf images"/>
          <p:cNvSpPr>
            <a:spLocks noChangeAspect="1" noChangeArrowheads="1"/>
          </p:cNvSpPr>
          <p:nvPr/>
        </p:nvSpPr>
        <p:spPr bwMode="auto">
          <a:xfrm>
            <a:off x="-31750" y="-136525"/>
            <a:ext cx="162877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588" y="3889112"/>
            <a:ext cx="3450292" cy="273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352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Dairy manufacturing from raw milk, processed milk, &amp; dairy substitutes.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Products </a:t>
            </a:r>
            <a:r>
              <a:rPr lang="en-US" dirty="0"/>
              <a:t>produced are; </a:t>
            </a:r>
            <a:endParaRPr lang="en-US" dirty="0" smtClean="0"/>
          </a:p>
          <a:p>
            <a:r>
              <a:rPr lang="en-US" dirty="0" smtClean="0"/>
              <a:t>Milk </a:t>
            </a:r>
            <a:r>
              <a:rPr lang="en-US" dirty="0"/>
              <a:t>powders, </a:t>
            </a:r>
            <a:r>
              <a:rPr lang="en-US" dirty="0" smtClean="0"/>
              <a:t>whole-milk</a:t>
            </a:r>
            <a:r>
              <a:rPr lang="en-US" dirty="0"/>
              <a:t>, </a:t>
            </a:r>
            <a:r>
              <a:rPr lang="en-US" dirty="0" smtClean="0"/>
              <a:t>skim-milk </a:t>
            </a:r>
            <a:r>
              <a:rPr lang="en-US" dirty="0"/>
              <a:t>&amp; </a:t>
            </a:r>
            <a:r>
              <a:rPr lang="en-US" dirty="0" smtClean="0"/>
              <a:t>buttermilk </a:t>
            </a:r>
            <a:r>
              <a:rPr lang="en-US" dirty="0"/>
              <a:t>powder; </a:t>
            </a:r>
            <a:endParaRPr lang="en-US" dirty="0" smtClean="0"/>
          </a:p>
          <a:p>
            <a:r>
              <a:rPr lang="en-US" dirty="0" smtClean="0"/>
              <a:t>Cream </a:t>
            </a:r>
            <a:r>
              <a:rPr lang="en-US" dirty="0"/>
              <a:t>products, </a:t>
            </a:r>
            <a:r>
              <a:rPr lang="en-US" dirty="0" smtClean="0"/>
              <a:t>butter</a:t>
            </a:r>
            <a:r>
              <a:rPr lang="en-US" dirty="0"/>
              <a:t>, </a:t>
            </a:r>
            <a:r>
              <a:rPr lang="en-US" dirty="0" smtClean="0"/>
              <a:t>milk </a:t>
            </a:r>
            <a:r>
              <a:rPr lang="en-US" dirty="0"/>
              <a:t>fat and </a:t>
            </a:r>
            <a:r>
              <a:rPr lang="en-US" dirty="0" smtClean="0"/>
              <a:t>ghee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Cheese</a:t>
            </a:r>
            <a:r>
              <a:rPr lang="en-US" dirty="0"/>
              <a:t>, mainly cheddar, &amp; specialist cheeses; 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rotein </a:t>
            </a:r>
            <a:r>
              <a:rPr lang="en-US" dirty="0"/>
              <a:t>products such as casein &amp; </a:t>
            </a:r>
            <a:r>
              <a:rPr lang="en-US" dirty="0" err="1"/>
              <a:t>caseinates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Alcohols</a:t>
            </a:r>
            <a:r>
              <a:rPr lang="en-US" dirty="0"/>
              <a:t>.</a:t>
            </a:r>
            <a:endParaRPr lang="en-NZ" dirty="0"/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254" y="2783545"/>
            <a:ext cx="3033019" cy="1604916"/>
          </a:xfrm>
          <a:prstGeom prst="rect">
            <a:avLst/>
          </a:prstGeom>
        </p:spPr>
      </p:pic>
      <p:sp>
        <p:nvSpPr>
          <p:cNvPr id="5" name="AutoShape 2" descr="Image result for pictures of milk images"/>
          <p:cNvSpPr>
            <a:spLocks noChangeAspect="1" noChangeArrowheads="1"/>
          </p:cNvSpPr>
          <p:nvPr/>
        </p:nvSpPr>
        <p:spPr bwMode="auto">
          <a:xfrm>
            <a:off x="-31750" y="-136525"/>
            <a:ext cx="1590675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824" y="4539767"/>
            <a:ext cx="2835927" cy="2019037"/>
          </a:xfrm>
          <a:prstGeom prst="rect">
            <a:avLst/>
          </a:prstGeom>
        </p:spPr>
      </p:pic>
      <p:sp>
        <p:nvSpPr>
          <p:cNvPr id="7" name="AutoShape 4" descr="Image result for butter images"/>
          <p:cNvSpPr>
            <a:spLocks noChangeAspect="1" noChangeArrowheads="1"/>
          </p:cNvSpPr>
          <p:nvPr/>
        </p:nvSpPr>
        <p:spPr bwMode="auto">
          <a:xfrm>
            <a:off x="-31750" y="-136525"/>
            <a:ext cx="176212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411" y="682625"/>
            <a:ext cx="176212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83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Forestry main products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Forestry - planning</a:t>
            </a:r>
            <a:r>
              <a:rPr lang="en-US" dirty="0"/>
              <a:t>, establishment, </a:t>
            </a:r>
            <a:r>
              <a:rPr lang="en-US" dirty="0" err="1"/>
              <a:t>silviculture</a:t>
            </a:r>
            <a:r>
              <a:rPr lang="en-US" dirty="0"/>
              <a:t>, and harvesting of trees); </a:t>
            </a:r>
            <a:endParaRPr lang="en-US" dirty="0" smtClean="0"/>
          </a:p>
          <a:p>
            <a:pPr lvl="0"/>
            <a:r>
              <a:rPr lang="en-US" dirty="0" smtClean="0"/>
              <a:t>Sawmilling </a:t>
            </a:r>
            <a:r>
              <a:rPr lang="en-US" dirty="0"/>
              <a:t>&amp; remanufacturing; </a:t>
            </a:r>
            <a:endParaRPr lang="en-US" dirty="0" smtClean="0"/>
          </a:p>
          <a:p>
            <a:pPr lvl="0"/>
            <a:r>
              <a:rPr lang="en-US" dirty="0" smtClean="0"/>
              <a:t>Wood </a:t>
            </a:r>
            <a:r>
              <a:rPr lang="en-US" dirty="0"/>
              <a:t>panels; </a:t>
            </a:r>
            <a:endParaRPr lang="en-US" dirty="0" smtClean="0"/>
          </a:p>
          <a:p>
            <a:pPr lvl="0"/>
            <a:r>
              <a:rPr lang="en-US" dirty="0" smtClean="0"/>
              <a:t>Pulp</a:t>
            </a:r>
            <a:r>
              <a:rPr lang="en-US" dirty="0"/>
              <a:t>, paper and tissue; and </a:t>
            </a:r>
            <a:endParaRPr lang="en-US" dirty="0" smtClean="0"/>
          </a:p>
          <a:p>
            <a:pPr lvl="0"/>
            <a:r>
              <a:rPr lang="en-US" dirty="0" smtClean="0"/>
              <a:t>Furniture</a:t>
            </a:r>
            <a:r>
              <a:rPr lang="en-US" dirty="0"/>
              <a:t>.</a:t>
            </a:r>
            <a:endParaRPr lang="en-NZ" dirty="0"/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721" y="170656"/>
            <a:ext cx="2657475" cy="1714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207" y="2422128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588" y="4780799"/>
            <a:ext cx="3038475" cy="15049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831" y="4762154"/>
            <a:ext cx="2969279" cy="16702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745" y="4780799"/>
            <a:ext cx="2498855" cy="167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45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Horticulture main products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Fruit </a:t>
            </a:r>
            <a:r>
              <a:rPr lang="en-US" dirty="0"/>
              <a:t>– wine grapes, kiwifruit, apples &amp; pears; </a:t>
            </a:r>
            <a:endParaRPr lang="en-US" dirty="0" smtClean="0"/>
          </a:p>
          <a:p>
            <a:pPr lvl="0"/>
            <a:r>
              <a:rPr lang="en-US" dirty="0" smtClean="0"/>
              <a:t>Vegetables </a:t>
            </a:r>
            <a:r>
              <a:rPr lang="en-US" dirty="0"/>
              <a:t>– onions, squash, potatoes.</a:t>
            </a:r>
            <a:endParaRPr lang="en-NZ" dirty="0"/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935" y="1027906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816" y="4001294"/>
            <a:ext cx="2609850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035" y="3887881"/>
            <a:ext cx="2581275" cy="1771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361076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309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Seafood &amp; aquaculture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Seafood &amp; aquaculture main products are; </a:t>
            </a:r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arvesting </a:t>
            </a:r>
            <a:r>
              <a:rPr lang="en-US" dirty="0"/>
              <a:t>fish from deep-sea or inshore fishing, e.g. rock lobster, </a:t>
            </a:r>
            <a:r>
              <a:rPr lang="en-US" dirty="0" err="1"/>
              <a:t>hoki</a:t>
            </a:r>
            <a:r>
              <a:rPr lang="en-US" dirty="0"/>
              <a:t>, squid, &amp; orange </a:t>
            </a:r>
            <a:r>
              <a:rPr lang="en-US" dirty="0" err="1"/>
              <a:t>roughy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Aquaculture </a:t>
            </a:r>
            <a:r>
              <a:rPr lang="en-US" dirty="0"/>
              <a:t>– growing &amp; harvesting fish &amp; shellfish in marine farms, e.g. </a:t>
            </a:r>
            <a:r>
              <a:rPr lang="en-US" dirty="0" err="1"/>
              <a:t>greenshell</a:t>
            </a:r>
            <a:r>
              <a:rPr lang="en-US" dirty="0"/>
              <a:t> mussel, king salmon &amp; oyster farming; </a:t>
            </a:r>
            <a:endParaRPr lang="en-US" dirty="0" smtClean="0"/>
          </a:p>
          <a:p>
            <a:r>
              <a:rPr lang="en-US" dirty="0" smtClean="0"/>
              <a:t>Processing </a:t>
            </a:r>
            <a:r>
              <a:rPr lang="en-US" dirty="0"/>
              <a:t>fish &amp; shellfish (at sea or on shore).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600" y="365125"/>
            <a:ext cx="2390775" cy="190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21" y="4990119"/>
            <a:ext cx="3067050" cy="1495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275" y="4128248"/>
            <a:ext cx="3086100" cy="19349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237" y="5175996"/>
            <a:ext cx="3796872" cy="112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960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231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New Zealand Primary Sectors.  </vt:lpstr>
      <vt:lpstr>7 primary sectors</vt:lpstr>
      <vt:lpstr>Agricultural main products</vt:lpstr>
      <vt:lpstr>Equine</vt:lpstr>
      <vt:lpstr>Dairy manufacturing from raw milk, processed milk, &amp; dairy substitutes.</vt:lpstr>
      <vt:lpstr>Forestry main products</vt:lpstr>
      <vt:lpstr>Horticulture main products</vt:lpstr>
      <vt:lpstr>Seafood &amp; aquaculture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Zealand Primary Sectors.  </dc:title>
  <dc:creator>Kerry Allen</dc:creator>
  <cp:lastModifiedBy>Kerry Allen</cp:lastModifiedBy>
  <cp:revision>5</cp:revision>
  <dcterms:created xsi:type="dcterms:W3CDTF">2015-07-16T02:22:09Z</dcterms:created>
  <dcterms:modified xsi:type="dcterms:W3CDTF">2015-07-16T02:55:52Z</dcterms:modified>
</cp:coreProperties>
</file>